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257" r:id="rId3"/>
    <p:sldId id="298" r:id="rId4"/>
    <p:sldId id="258" r:id="rId5"/>
    <p:sldId id="308" r:id="rId6"/>
    <p:sldId id="300" r:id="rId7"/>
    <p:sldId id="295" r:id="rId8"/>
    <p:sldId id="301" r:id="rId9"/>
    <p:sldId id="259" r:id="rId10"/>
    <p:sldId id="305" r:id="rId11"/>
    <p:sldId id="306" r:id="rId12"/>
    <p:sldId id="307" r:id="rId13"/>
    <p:sldId id="302" r:id="rId14"/>
    <p:sldId id="312" r:id="rId15"/>
    <p:sldId id="266" r:id="rId16"/>
    <p:sldId id="311" r:id="rId17"/>
    <p:sldId id="303" r:id="rId18"/>
    <p:sldId id="271" r:id="rId19"/>
    <p:sldId id="272" r:id="rId20"/>
    <p:sldId id="273" r:id="rId21"/>
    <p:sldId id="297" r:id="rId22"/>
    <p:sldId id="304" r:id="rId23"/>
    <p:sldId id="310" r:id="rId24"/>
    <p:sldId id="309" r:id="rId25"/>
    <p:sldId id="293" r:id="rId26"/>
  </p:sldIdLst>
  <p:sldSz cx="9144000" cy="5143500" type="screen16x9"/>
  <p:notesSz cx="6858000" cy="9144000"/>
  <p:embeddedFontLst>
    <p:embeddedFont>
      <p:font typeface="Hammersmith One" panose="020B0604020202020204" charset="0"/>
      <p:regular r:id="rId28"/>
    </p:embeddedFont>
    <p:embeddedFont>
      <p:font typeface="Numans" panose="020B0604020202020204" charset="0"/>
      <p:regular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Roboto Slab Regular" panose="020B0604020202020204" charset="0"/>
      <p:regular r:id="rId42"/>
      <p:bold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D7B"/>
    <a:srgbClr val="90D8DC"/>
    <a:srgbClr val="FFFFCC"/>
    <a:srgbClr val="68A1A4"/>
    <a:srgbClr val="D56534"/>
    <a:srgbClr val="E9E6E1"/>
    <a:srgbClr val="007A7D"/>
    <a:srgbClr val="309192"/>
    <a:srgbClr val="074D67"/>
    <a:srgbClr val="DA8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55A668-2B10-423A-9688-01509088A99F}">
  <a:tblStyle styleId="{7755A668-2B10-423A-9688-01509088A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3070" autoAdjust="0"/>
  </p:normalViewPr>
  <p:slideViewPr>
    <p:cSldViewPr>
      <p:cViewPr varScale="1">
        <p:scale>
          <a:sx n="95" d="100"/>
          <a:sy n="95" d="100"/>
        </p:scale>
        <p:origin x="1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4897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Bonjour mes</a:t>
            </a:r>
            <a:r>
              <a:rPr lang="fr-FR" baseline="0" dirty="0" smtClean="0"/>
              <a:t> </a:t>
            </a:r>
            <a:r>
              <a:rPr lang="fr-FR" dirty="0" smtClean="0"/>
              <a:t>dames,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Nous tenons tout d'abord à vous remercier pour l'attention que vous voudrez bien accorder à notre soutenance,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Nous avons l'honneur de vous présenter notre projet de fin d'étude intitulé "Application web de gestion des rédactions"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élaboré par ma </a:t>
            </a:r>
            <a:r>
              <a:rPr lang="fr-FR" dirty="0" err="1" smtClean="0"/>
              <a:t>collégue</a:t>
            </a:r>
            <a:r>
              <a:rPr lang="fr-FR" dirty="0" smtClean="0"/>
              <a:t> </a:t>
            </a:r>
            <a:r>
              <a:rPr lang="fr-FR" dirty="0" err="1" smtClean="0"/>
              <a:t>Imen</a:t>
            </a:r>
            <a:r>
              <a:rPr lang="fr-FR" dirty="0" smtClean="0"/>
              <a:t> DRIDI et moi même Soumaya BEN HASSINE, et encadré par Mme Zohra </a:t>
            </a:r>
            <a:r>
              <a:rPr lang="fr-FR" dirty="0" err="1" smtClean="0"/>
              <a:t>Channouf</a:t>
            </a:r>
            <a:r>
              <a:rPr lang="fr-FR" dirty="0" smtClean="0"/>
              <a:t>, Mme </a:t>
            </a:r>
            <a:r>
              <a:rPr lang="fr-FR" dirty="0" err="1" smtClean="0"/>
              <a:t>Imene</a:t>
            </a:r>
            <a:r>
              <a:rPr lang="fr-FR" dirty="0" smtClean="0"/>
              <a:t> </a:t>
            </a:r>
            <a:r>
              <a:rPr lang="fr-FR" dirty="0" err="1" smtClean="0"/>
              <a:t>Ksouri</a:t>
            </a:r>
            <a:r>
              <a:rPr lang="fr-FR" dirty="0" smtClean="0"/>
              <a:t>, fondatrice de </a:t>
            </a:r>
            <a:r>
              <a:rPr lang="fr-FR" dirty="0" err="1" smtClean="0"/>
              <a:t>webessor</a:t>
            </a:r>
            <a:r>
              <a:rPr lang="fr-FR" dirty="0" smtClean="0"/>
              <a:t>, et Mme </a:t>
            </a:r>
            <a:r>
              <a:rPr lang="fr-FR" dirty="0" err="1" smtClean="0"/>
              <a:t>Rahma</a:t>
            </a:r>
            <a:r>
              <a:rPr lang="fr-FR" dirty="0" smtClean="0"/>
              <a:t> </a:t>
            </a:r>
            <a:r>
              <a:rPr lang="fr-FR" dirty="0" err="1" smtClean="0"/>
              <a:t>Ksouri</a:t>
            </a:r>
            <a:r>
              <a:rPr lang="fr-F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979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Pour une gestion plus souple et intelligente de notre projet, nous avons choisi d’utiliser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comme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méthodolgie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gestion de projet,</a:t>
            </a:r>
          </a:p>
          <a:p>
            <a:pPr marL="158750" indent="0"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Notre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equipe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comprend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mme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imene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ksouri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comme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etant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158750" indent="0"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master est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mme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rahma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ksouri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8750" indent="0"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nous,lequipe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developpement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184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d85e28ae8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d85e28ae8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Nous </a:t>
            </a:r>
            <a:r>
              <a:rPr lang="en" dirty="0" smtClean="0"/>
              <a:t>avons éstimé réaliser</a:t>
            </a:r>
            <a:r>
              <a:rPr lang="en" baseline="0" dirty="0" smtClean="0"/>
              <a:t> </a:t>
            </a:r>
            <a:r>
              <a:rPr lang="en" dirty="0" smtClean="0"/>
              <a:t>4 </a:t>
            </a:r>
            <a:r>
              <a:rPr lang="en" dirty="0"/>
              <a:t>sprints </a:t>
            </a:r>
            <a:r>
              <a:rPr lang="en" dirty="0" smtClean="0"/>
              <a:t>d’une meme durée d’1</a:t>
            </a:r>
            <a:r>
              <a:rPr lang="en" baseline="0" dirty="0" smtClean="0"/>
              <a:t> mois</a:t>
            </a:r>
            <a:r>
              <a:rPr lang="fr-FR" dirty="0" smtClean="0"/>
              <a:t> avec 8h heures de travail par jour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, </a:t>
            </a:r>
            <a:r>
              <a:rPr lang="en" dirty="0"/>
              <a:t>répartis comme suit 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St0</a:t>
            </a:r>
            <a:r>
              <a:rPr lang="en" baseline="0" dirty="0" smtClean="0"/>
              <a:t> dédié à l’etude prealable</a:t>
            </a:r>
            <a:r>
              <a:rPr lang="en" dirty="0" smtClean="0"/>
              <a:t> </a:t>
            </a:r>
            <a:r>
              <a:rPr lang="en" dirty="0"/>
              <a:t>….spt1  </a:t>
            </a:r>
            <a:r>
              <a:rPr lang="en" dirty="0" smtClean="0"/>
              <a:t>comportant les fonctionnalités suivantes…..le Spt2  est consacré à la gestion des types et des demandes des rédactions….. </a:t>
            </a:r>
            <a:r>
              <a:rPr lang="fr-FR" dirty="0" smtClean="0"/>
              <a:t>E</a:t>
            </a:r>
            <a:r>
              <a:rPr lang="en" dirty="0" smtClean="0"/>
              <a:t>t le</a:t>
            </a:r>
            <a:r>
              <a:rPr lang="en" baseline="0" dirty="0" smtClean="0"/>
              <a:t> dernier sprint comporte la gestion des rédactions ainsi que les corrections et la consulation des salaires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760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d85e28ae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d85e28ae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acteurs humains </a:t>
            </a:r>
            <a:r>
              <a:rPr lang="en" dirty="0" smtClean="0"/>
              <a:t>pour notre application </a:t>
            </a:r>
            <a:r>
              <a:rPr lang="en" dirty="0"/>
              <a:t>sont les suivants 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-Administrateur : cet acteur peut manipuler les fonctionnalités liées à la gestion</a:t>
            </a:r>
            <a:r>
              <a:rPr lang="fr-FR" baseline="0" dirty="0" smtClean="0"/>
              <a:t> </a:t>
            </a:r>
            <a:r>
              <a:rPr lang="fr-FR" dirty="0" smtClean="0"/>
              <a:t>des </a:t>
            </a:r>
            <a:r>
              <a:rPr lang="fr-FR" dirty="0" err="1" smtClean="0"/>
              <a:t>utilisateurs,la</a:t>
            </a:r>
            <a:r>
              <a:rPr lang="fr-FR" dirty="0" smtClean="0"/>
              <a:t> gestion des </a:t>
            </a:r>
            <a:r>
              <a:rPr lang="fr-FR" dirty="0" err="1" smtClean="0"/>
              <a:t>rédactions,etc</a:t>
            </a:r>
            <a:r>
              <a:rPr lang="fr-FR" baseline="0" dirty="0" smtClean="0"/>
              <a:t> </a:t>
            </a:r>
            <a:r>
              <a:rPr lang="fr-FR" dirty="0" smtClean="0"/>
              <a:t>. .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• Rédacteur : Toute personne travaillant au sein de l’entreprise, qui peut être ajoutée par l’administrateur et qui peut choisir une rédaction à réaliser.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• Rédacteur en chef : Tout rédacteur qui peut corriger les rédactions.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• Client : cet acteur peut s’inscrire dans l’application et il peut, par la suite, demander une rédaction et suivre l’avancement du travail,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99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d85e28ae8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d85e28ae8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Cette figure presente le</a:t>
            </a:r>
            <a:r>
              <a:rPr lang="en" baseline="0" dirty="0" smtClean="0"/>
              <a:t> diagramme de cas d’utilisation général: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aseline="0" dirty="0" smtClean="0"/>
              <a:t>Tous les acteurs peuvent s’authentifier à l’application, ainsi que gérer leurs informations personnelles,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L</a:t>
            </a:r>
            <a:r>
              <a:rPr lang="en" baseline="0" dirty="0" smtClean="0"/>
              <a:t>’administrateur a le droit de gerer les utilsateurs, les types de rédaction et les demandes de rédaction recues, de plus, il peut consulter les salaires des employés,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On a aussi L</a:t>
            </a:r>
            <a:r>
              <a:rPr lang="en" baseline="0" dirty="0" smtClean="0"/>
              <a:t>e rédacteur qui peut  gérer les rédactions et le rédacteur en chef qui peut les corriger,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F</a:t>
            </a:r>
            <a:r>
              <a:rPr lang="en" baseline="0" dirty="0" smtClean="0"/>
              <a:t>inalement, le client a le droit de gérer les demandes de rédactions qu’il a envoyé et consulter ses rédactions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08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 voila notre diagramme de classe , on trouve les classes</a:t>
            </a:r>
            <a:r>
              <a:rPr lang="fr-FR" baseline="0" dirty="0" smtClean="0"/>
              <a:t> client , admin et employé qui </a:t>
            </a:r>
            <a:r>
              <a:rPr lang="fr-FR" baseline="0" dirty="0" err="1" smtClean="0"/>
              <a:t>heritent</a:t>
            </a:r>
            <a:r>
              <a:rPr lang="fr-FR" baseline="0" dirty="0" smtClean="0"/>
              <a:t> de la classe utilisateur, et les différentes classes liées à la gestion des rédactions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86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d85e28ae8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d85e28ae8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réaliser notre système, nous avons choisi l’architecture </a:t>
            </a:r>
            <a:r>
              <a:rPr lang="en" dirty="0" smtClean="0"/>
              <a:t>3-tiers qui</a:t>
            </a:r>
            <a:r>
              <a:rPr lang="en" baseline="0" dirty="0" smtClean="0"/>
              <a:t> contient les 3 couches suivantes: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1 une</a:t>
            </a:r>
            <a:r>
              <a:rPr lang="en" baseline="0" dirty="0" smtClean="0"/>
              <a:t> couche de présentation :</a:t>
            </a:r>
            <a:r>
              <a:rPr lang="fr-FR" dirty="0" smtClean="0"/>
              <a:t>C’est l’interface utilisateur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r>
              <a:rPr lang="en" baseline="0" dirty="0" smtClean="0"/>
              <a:t> </a:t>
            </a:r>
            <a:r>
              <a:rPr lang="en" dirty="0" smtClean="0"/>
              <a:t>une</a:t>
            </a:r>
            <a:r>
              <a:rPr lang="en" baseline="0" dirty="0" smtClean="0"/>
              <a:t> couche de traitement des données:</a:t>
            </a:r>
            <a:r>
              <a:rPr lang="fr-FR" dirty="0" smtClean="0"/>
              <a:t>C’est</a:t>
            </a:r>
            <a:r>
              <a:rPr lang="fr-FR" baseline="0" dirty="0" smtClean="0"/>
              <a:t> </a:t>
            </a:r>
            <a:r>
              <a:rPr lang="fr-FR" dirty="0" smtClean="0"/>
              <a:t>la partie fonctionnelle de l’application.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3</a:t>
            </a:r>
            <a:r>
              <a:rPr lang="fr-FR" baseline="0" dirty="0" smtClean="0"/>
              <a:t> une couche d’accès aux données: </a:t>
            </a:r>
            <a:r>
              <a:rPr lang="fr-FR" dirty="0" smtClean="0"/>
              <a:t>Cette couche comprend le système de stockage de données.</a:t>
            </a:r>
            <a:r>
              <a:rPr lang="fr-FR" baseline="0" dirty="0" smtClean="0"/>
              <a:t> </a:t>
            </a:r>
            <a:r>
              <a:rPr lang="fr-FR" dirty="0" smtClean="0"/>
              <a:t>Dans notre cas, c’est le système de gestion de base de données MySQL.</a:t>
            </a:r>
          </a:p>
        </p:txBody>
      </p:sp>
    </p:spTree>
    <p:extLst>
      <p:ext uri="{BB962C8B-B14F-4D97-AF65-F5344CB8AC3E}">
        <p14:creationId xmlns:p14="http://schemas.microsoft.com/office/powerpoint/2010/main" val="234939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d85e28ae8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d85e28ae8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 de développer l’application nous avons utilisé </a:t>
            </a:r>
            <a:r>
              <a:rPr lang="en" dirty="0" smtClean="0"/>
              <a:t>le framework Laravel qui  s’appuie </a:t>
            </a:r>
            <a:r>
              <a:rPr lang="en" dirty="0"/>
              <a:t>sur une </a:t>
            </a:r>
            <a:r>
              <a:rPr lang="en" dirty="0" smtClean="0"/>
              <a:t>l’architecture « </a:t>
            </a:r>
            <a:r>
              <a:rPr lang="en" dirty="0"/>
              <a:t>MVC ».En effet, ce modèle </a:t>
            </a:r>
            <a:r>
              <a:rPr lang="en" dirty="0" smtClean="0"/>
              <a:t>propose une solution au probleme</a:t>
            </a:r>
            <a:r>
              <a:rPr lang="en" baseline="0" dirty="0" smtClean="0"/>
              <a:t> de la structuration de l’application, il </a:t>
            </a:r>
            <a:r>
              <a:rPr lang="en" dirty="0" smtClean="0"/>
              <a:t>consiste </a:t>
            </a:r>
            <a:r>
              <a:rPr lang="en" dirty="0"/>
              <a:t>à séparer </a:t>
            </a:r>
            <a:r>
              <a:rPr lang="en" dirty="0" smtClean="0"/>
              <a:t>l’accès </a:t>
            </a:r>
            <a:r>
              <a:rPr lang="en" dirty="0"/>
              <a:t>aux données, la vue affichée à l’utilisateur et la logique métier.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881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d9aba8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d9aba8c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Passons</a:t>
            </a:r>
            <a:r>
              <a:rPr lang="fr-FR" baseline="0" dirty="0" smtClean="0"/>
              <a:t> maintenant aux outils logiciels que nous avons utilisé durant notre projet: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err="1" smtClean="0"/>
              <a:t>Xampp</a:t>
            </a:r>
            <a:r>
              <a:rPr lang="fr-FR" baseline="0" dirty="0" smtClean="0"/>
              <a:t> </a:t>
            </a:r>
            <a:r>
              <a:rPr lang="fr-F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 une suite facilitant l'installation d'un serveur Web Apache.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Visual Studio Code est un éditeur</a:t>
            </a:r>
            <a:r>
              <a:rPr lang="fr-FR" baseline="0" dirty="0" smtClean="0"/>
              <a:t> </a:t>
            </a:r>
            <a:r>
              <a:rPr lang="fr-FR" dirty="0" smtClean="0"/>
              <a:t>de code.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Postman</a:t>
            </a:r>
            <a:r>
              <a:rPr lang="fr-FR" dirty="0" smtClean="0"/>
              <a:t> est une application</a:t>
            </a:r>
            <a:r>
              <a:rPr lang="fr-FR" baseline="0" dirty="0" smtClean="0"/>
              <a:t> qui permet de tester les API.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Ensuite, pour les </a:t>
            </a:r>
            <a:r>
              <a:rPr lang="fr-FR" baseline="0" dirty="0" err="1" smtClean="0"/>
              <a:t>frameworks</a:t>
            </a:r>
            <a:r>
              <a:rPr lang="fr-FR" baseline="0" dirty="0" smtClean="0"/>
              <a:t> , nous avons utilisé: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Laravel</a:t>
            </a:r>
            <a:r>
              <a:rPr lang="fr-FR" dirty="0" smtClean="0"/>
              <a:t> est un Framework web open-source écrit en PHP1 et entièrement développé en programmation orientée objet.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  <a:r>
              <a:rPr lang="fr-MA" sz="11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 une infrastructure de développement frontal</a:t>
            </a:r>
            <a:r>
              <a:rPr lang="fr-F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Puis, nous</a:t>
            </a:r>
            <a:r>
              <a:rPr lang="fr-FR" baseline="0" dirty="0" smtClean="0"/>
              <a:t> avons utilisé </a:t>
            </a:r>
            <a:r>
              <a:rPr lang="fr-FR" baseline="0" dirty="0" err="1" smtClean="0"/>
              <a:t>Reactjs</a:t>
            </a:r>
            <a:r>
              <a:rPr lang="fr-FR" baseline="0" dirty="0" smtClean="0"/>
              <a:t>: </a:t>
            </a:r>
            <a:r>
              <a:rPr lang="fr-MA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une bibliothèque JavaScript libre.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MA" sz="1100" dirty="0" smtClean="0">
                <a:effectLst/>
                <a:latin typeface="Calibri" panose="020F0502020204030204" pitchFamily="34" charset="0"/>
              </a:rPr>
              <a:t>Et</a:t>
            </a:r>
            <a:r>
              <a:rPr lang="fr-MA" sz="1100" baseline="0" dirty="0" smtClean="0">
                <a:effectLst/>
                <a:latin typeface="Calibri" panose="020F0502020204030204" pitchFamily="34" charset="0"/>
              </a:rPr>
              <a:t> pour les langages de </a:t>
            </a:r>
            <a:r>
              <a:rPr lang="fr-MA" sz="1100" baseline="0" dirty="0" err="1" smtClean="0">
                <a:effectLst/>
                <a:latin typeface="Calibri" panose="020F0502020204030204" pitchFamily="34" charset="0"/>
              </a:rPr>
              <a:t>developpement</a:t>
            </a:r>
            <a:r>
              <a:rPr lang="fr-MA" sz="1100" baseline="0" dirty="0" smtClean="0">
                <a:effectLst/>
                <a:latin typeface="Calibri" panose="020F0502020204030204" pitchFamily="34" charset="0"/>
              </a:rPr>
              <a:t>, nous avons utilisé: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 smtClean="0"/>
              <a:t>Php</a:t>
            </a:r>
            <a:r>
              <a:rPr lang="fr-FR" dirty="0" smtClean="0"/>
              <a:t> et </a:t>
            </a:r>
            <a:r>
              <a:rPr lang="fr-FR" dirty="0" err="1" smtClean="0"/>
              <a:t>javascript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 smtClean="0"/>
              <a:t>Finalement,nous</a:t>
            </a:r>
            <a:r>
              <a:rPr lang="fr-FR" baseline="0" dirty="0" smtClean="0"/>
              <a:t> avons utilisé</a:t>
            </a:r>
            <a:r>
              <a:rPr lang="fr-FR" dirty="0" smtClean="0"/>
              <a:t> css3</a:t>
            </a:r>
            <a:r>
              <a:rPr lang="fr-FR" baseline="0" dirty="0" smtClean="0"/>
              <a:t> pour la mise en forme du contenu intégré avec html5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05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présentons</a:t>
            </a:r>
            <a:r>
              <a:rPr lang="fr-FR" baseline="0" dirty="0" smtClean="0"/>
              <a:t> par cette démonstration le déroulement d’un scénario commençant par l’envoie d’une demande de rédaction jusqu’à sa validation par le client,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6853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b20e2230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b20e2230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d918b0c80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d918b0c80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afin de mieux illustrer notre </a:t>
            </a:r>
            <a:r>
              <a:rPr lang="en" dirty="0" smtClean="0"/>
              <a:t>travail, </a:t>
            </a:r>
            <a:r>
              <a:rPr lang="en" dirty="0"/>
              <a:t>nous commençons  </a:t>
            </a:r>
            <a:r>
              <a:rPr lang="en" dirty="0" smtClean="0"/>
              <a:t>par l’introduction où nous allons présenter l’organisme d’accueil et etudier l’existant ,Puis, détécter la problématique, présenter</a:t>
            </a:r>
            <a:r>
              <a:rPr lang="en" baseline="0" dirty="0" smtClean="0"/>
              <a:t> </a:t>
            </a:r>
            <a:r>
              <a:rPr lang="en" dirty="0" smtClean="0"/>
              <a:t>la </a:t>
            </a:r>
            <a:r>
              <a:rPr lang="en" dirty="0"/>
              <a:t>sol prop </a:t>
            </a:r>
            <a:r>
              <a:rPr lang="en" dirty="0" smtClean="0"/>
              <a:t>ainsi que la méthodologie adoptée, et nous enchainons avec la conception et la réalisation</a:t>
            </a:r>
            <a:r>
              <a:rPr lang="en" baseline="0" dirty="0" smtClean="0"/>
              <a:t> </a:t>
            </a:r>
            <a:r>
              <a:rPr lang="en" dirty="0" smtClean="0"/>
              <a:t>et nous</a:t>
            </a:r>
            <a:r>
              <a:rPr lang="en" baseline="0" dirty="0" smtClean="0"/>
              <a:t> cloturons par </a:t>
            </a:r>
            <a:r>
              <a:rPr lang="en" dirty="0" smtClean="0"/>
              <a:t>la </a:t>
            </a:r>
            <a:r>
              <a:rPr lang="en" dirty="0"/>
              <a:t>conclusion </a:t>
            </a:r>
            <a:r>
              <a:rPr lang="en" dirty="0" smtClean="0"/>
              <a:t>et les  perspectives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65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6b29f152a_0_28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6b29f152a_0_28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Nous avons</a:t>
            </a:r>
            <a:r>
              <a:rPr lang="fr-FR" sz="1650" baseline="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réalisé notre projet au sein de la société </a:t>
            </a:r>
            <a:r>
              <a:rPr lang="fr-FR" sz="1650" baseline="0" dirty="0" err="1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webessor</a:t>
            </a:r>
            <a:r>
              <a:rPr lang="fr-FR" sz="1650" baseline="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c’est une agence de marketing digital </a:t>
            </a:r>
            <a:r>
              <a:rPr lang="fr-FR" sz="1650" baseline="0" dirty="0" err="1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fondéé</a:t>
            </a:r>
            <a:r>
              <a:rPr lang="fr-FR" sz="1650" baseline="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 2018, elle offre à sa clientèle les 3 prestations suivantes,,,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50" baseline="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Notre projet s’articule autour du service Rédaction web</a:t>
            </a:r>
            <a:endParaRPr sz="205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88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6b29f152a_0_28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6b29f152a_0_28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800" dirty="0" smtClean="0"/>
              <a:t>l’entreprise fonctionne principalement en télétravail, en effet, les rédacteurs</a:t>
            </a:r>
            <a:r>
              <a:rPr lang="fr-FR" sz="1800" baseline="0" dirty="0" smtClean="0"/>
              <a:t> </a:t>
            </a:r>
            <a:r>
              <a:rPr lang="fr-FR" sz="1800" dirty="0" smtClean="0"/>
              <a:t>reçoivent</a:t>
            </a:r>
            <a:r>
              <a:rPr lang="fr-FR" sz="1800" baseline="0" dirty="0" smtClean="0"/>
              <a:t> </a:t>
            </a:r>
            <a:r>
              <a:rPr lang="fr-FR" sz="1800" dirty="0" smtClean="0"/>
              <a:t>régulièrement le planning des travaux à réaliser et fournissent un compte rendu de leur tâche.</a:t>
            </a:r>
          </a:p>
          <a:p>
            <a:pPr marL="158750" indent="0">
              <a:buNone/>
            </a:pPr>
            <a:r>
              <a:rPr lang="fr-FR" sz="1800" dirty="0" smtClean="0"/>
              <a:t>Le responsable de l’entreprise doit coordonner entre les parties prenantes, à savoir les</a:t>
            </a:r>
          </a:p>
          <a:p>
            <a:pPr marL="158750" indent="0">
              <a:buNone/>
            </a:pPr>
            <a:r>
              <a:rPr lang="fr-FR" sz="1800" dirty="0" smtClean="0"/>
              <a:t>clients et les collaborateurs. De plus, il doit effectuer un récapitulatif des travaux </a:t>
            </a:r>
            <a:r>
              <a:rPr lang="fr-FR" sz="1800" baseline="0" dirty="0" smtClean="0"/>
              <a:t> </a:t>
            </a:r>
            <a:r>
              <a:rPr lang="fr-FR" sz="1800" dirty="0" smtClean="0"/>
              <a:t>pour connaître la somme à verser.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26358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Mais quels sont les problèmes</a:t>
            </a:r>
            <a:r>
              <a:rPr lang="fr-FR" baseline="0" dirty="0" smtClean="0"/>
              <a:t> auxquels est confrontée la </a:t>
            </a:r>
            <a:r>
              <a:rPr lang="fr-FR" baseline="0" dirty="0" err="1" smtClean="0"/>
              <a:t>societe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webessor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827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malgré que la société adopte comme forme d’organisation : le télétravail,</a:t>
            </a:r>
            <a:r>
              <a:rPr lang="fr-FR" baseline="0" dirty="0" smtClean="0"/>
              <a:t> </a:t>
            </a:r>
            <a:r>
              <a:rPr lang="fr-FR" dirty="0" smtClean="0"/>
              <a:t>elle ne dispose pas d’une application web, mais utilise plutôt la messagerie </a:t>
            </a:r>
            <a:r>
              <a:rPr lang="fr-FR" dirty="0" err="1" smtClean="0"/>
              <a:t>électronique,et</a:t>
            </a:r>
            <a:r>
              <a:rPr lang="fr-FR" dirty="0" smtClean="0"/>
              <a:t> cela peut engendrer des </a:t>
            </a:r>
            <a:r>
              <a:rPr lang="fr-FR" dirty="0" err="1" smtClean="0"/>
              <a:t>problemes</a:t>
            </a:r>
            <a:r>
              <a:rPr lang="fr-FR" dirty="0" smtClean="0"/>
              <a:t>,</a:t>
            </a:r>
            <a:r>
              <a:rPr lang="fr-FR" baseline="0" dirty="0" smtClean="0"/>
              <a:t> à savoir, l’envahissement de mails,, la mauvaise gestion du temps, Des clients insatisfaits et un gain perdu en termes de coût et de productivité.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509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Durant notre stage , nous avons été sollicitées à mettre en œuvre une solution afin d’automatiser</a:t>
            </a:r>
            <a:r>
              <a:rPr lang="fr-FR" baseline="0" dirty="0" smtClean="0"/>
              <a:t> certaines taches quotidiennes,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9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d918b0c80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d918b0c80_2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>
                <a:solidFill>
                  <a:srgbClr val="222222"/>
                </a:solidFill>
              </a:rPr>
              <a:t>Et pour répondre à cette problématique, nous avons développé une application web qui optimise et organise la gestion</a:t>
            </a:r>
            <a:r>
              <a:rPr lang="fr-FR" sz="1400" baseline="0" dirty="0" smtClean="0">
                <a:solidFill>
                  <a:srgbClr val="222222"/>
                </a:solidFill>
              </a:rPr>
              <a:t> des rédactions, cette application offre une,,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12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Suivre </a:t>
            </a:r>
            <a:r>
              <a:rPr lang="fr-FR" baseline="0" dirty="0" smtClean="0"/>
              <a:t>une méthodologie adaptée est important afin de </a:t>
            </a:r>
            <a:r>
              <a:rPr lang="fr-FR" dirty="0" err="1" smtClean="0"/>
              <a:t>realiser</a:t>
            </a:r>
            <a:r>
              <a:rPr lang="fr-FR" dirty="0" smtClean="0"/>
              <a:t> et </a:t>
            </a:r>
            <a:r>
              <a:rPr lang="fr-FR" dirty="0" err="1" smtClean="0"/>
              <a:t>reussir</a:t>
            </a:r>
            <a:r>
              <a:rPr lang="fr-FR" baseline="0" dirty="0" smtClean="0"/>
              <a:t> un projet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86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526435" y="2757025"/>
            <a:ext cx="863479" cy="1519796"/>
            <a:chOff x="8522150" y="2810900"/>
            <a:chExt cx="580100" cy="1021025"/>
          </a:xfrm>
        </p:grpSpPr>
        <p:sp>
          <p:nvSpPr>
            <p:cNvPr id="10" name="Google Shape;10;p2"/>
            <p:cNvSpPr/>
            <p:nvPr/>
          </p:nvSpPr>
          <p:spPr>
            <a:xfrm>
              <a:off x="8590050" y="2937950"/>
              <a:ext cx="512200" cy="893975"/>
            </a:xfrm>
            <a:custGeom>
              <a:avLst/>
              <a:gdLst/>
              <a:ahLst/>
              <a:cxnLst/>
              <a:rect l="l" t="t" r="r" b="b"/>
              <a:pathLst>
                <a:path w="20488" h="35759" extrusionOk="0">
                  <a:moveTo>
                    <a:pt x="0" y="0"/>
                  </a:moveTo>
                  <a:lnTo>
                    <a:pt x="0" y="35759"/>
                  </a:lnTo>
                  <a:lnTo>
                    <a:pt x="20487" y="35759"/>
                  </a:lnTo>
                  <a:lnTo>
                    <a:pt x="20487" y="0"/>
                  </a:lnTo>
                  <a:close/>
                </a:path>
              </a:pathLst>
            </a:custGeom>
            <a:solidFill>
              <a:srgbClr val="D56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522150" y="2810900"/>
              <a:ext cx="255450" cy="254775"/>
            </a:xfrm>
            <a:custGeom>
              <a:avLst/>
              <a:gdLst/>
              <a:ahLst/>
              <a:cxnLst/>
              <a:rect l="l" t="t" r="r" b="b"/>
              <a:pathLst>
                <a:path w="10218" h="10191" fill="none" extrusionOk="0">
                  <a:moveTo>
                    <a:pt x="1" y="1"/>
                  </a:moveTo>
                  <a:lnTo>
                    <a:pt x="10217" y="1"/>
                  </a:lnTo>
                  <a:lnTo>
                    <a:pt x="10217" y="10191"/>
                  </a:lnTo>
                  <a:lnTo>
                    <a:pt x="1" y="10191"/>
                  </a:lnTo>
                  <a:close/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953439" y="1062501"/>
            <a:ext cx="4725006" cy="4462105"/>
            <a:chOff x="6769200" y="957775"/>
            <a:chExt cx="2911100" cy="2749125"/>
          </a:xfrm>
        </p:grpSpPr>
        <p:sp>
          <p:nvSpPr>
            <p:cNvPr id="13" name="Google Shape;13;p2"/>
            <p:cNvSpPr/>
            <p:nvPr/>
          </p:nvSpPr>
          <p:spPr>
            <a:xfrm>
              <a:off x="6809525" y="957775"/>
              <a:ext cx="2749100" cy="2749125"/>
            </a:xfrm>
            <a:custGeom>
              <a:avLst/>
              <a:gdLst/>
              <a:ahLst/>
              <a:cxnLst/>
              <a:rect l="l" t="t" r="r" b="b"/>
              <a:pathLst>
                <a:path w="109964" h="109965" fill="none" extrusionOk="0">
                  <a:moveTo>
                    <a:pt x="109964" y="54983"/>
                  </a:moveTo>
                  <a:cubicBezTo>
                    <a:pt x="109964" y="85337"/>
                    <a:pt x="85363" y="109965"/>
                    <a:pt x="54982" y="109965"/>
                  </a:cubicBezTo>
                  <a:cubicBezTo>
                    <a:pt x="24601" y="109965"/>
                    <a:pt x="0" y="85337"/>
                    <a:pt x="0" y="54983"/>
                  </a:cubicBezTo>
                  <a:cubicBezTo>
                    <a:pt x="0" y="24602"/>
                    <a:pt x="24601" y="1"/>
                    <a:pt x="54982" y="1"/>
                  </a:cubicBezTo>
                  <a:cubicBezTo>
                    <a:pt x="85363" y="1"/>
                    <a:pt x="109964" y="24602"/>
                    <a:pt x="109964" y="54983"/>
                  </a:cubicBezTo>
                  <a:close/>
                </a:path>
              </a:pathLst>
            </a:custGeom>
            <a:noFill/>
            <a:ln w="36300" cap="flat" cmpd="sng">
              <a:solidFill>
                <a:srgbClr val="D5653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69200" y="1816800"/>
              <a:ext cx="1414900" cy="1861200"/>
            </a:xfrm>
            <a:custGeom>
              <a:avLst/>
              <a:gdLst/>
              <a:ahLst/>
              <a:cxnLst/>
              <a:rect l="l" t="t" r="r" b="b"/>
              <a:pathLst>
                <a:path w="56596" h="74448" fill="none" extrusionOk="0">
                  <a:moveTo>
                    <a:pt x="56595" y="74448"/>
                  </a:moveTo>
                  <a:cubicBezTo>
                    <a:pt x="38608" y="74421"/>
                    <a:pt x="21832" y="65441"/>
                    <a:pt x="11857" y="50492"/>
                  </a:cubicBezTo>
                  <a:cubicBezTo>
                    <a:pt x="1855" y="35544"/>
                    <a:pt x="0" y="16589"/>
                    <a:pt x="6883" y="0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84075" y="986700"/>
              <a:ext cx="523625" cy="105550"/>
            </a:xfrm>
            <a:custGeom>
              <a:avLst/>
              <a:gdLst/>
              <a:ahLst/>
              <a:cxnLst/>
              <a:rect l="l" t="t" r="r" b="b"/>
              <a:pathLst>
                <a:path w="20945" h="4222" fill="none" extrusionOk="0">
                  <a:moveTo>
                    <a:pt x="0" y="0"/>
                  </a:moveTo>
                  <a:cubicBezTo>
                    <a:pt x="7206" y="0"/>
                    <a:pt x="14330" y="1425"/>
                    <a:pt x="20944" y="4221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07450" y="1696475"/>
              <a:ext cx="672850" cy="1699900"/>
            </a:xfrm>
            <a:custGeom>
              <a:avLst/>
              <a:gdLst/>
              <a:ahLst/>
              <a:cxnLst/>
              <a:rect l="l" t="t" r="r" b="b"/>
              <a:pathLst>
                <a:path w="26914" h="67996" fill="none" extrusionOk="0">
                  <a:moveTo>
                    <a:pt x="14519" y="1"/>
                  </a:moveTo>
                  <a:cubicBezTo>
                    <a:pt x="26913" y="23150"/>
                    <a:pt x="20783" y="51891"/>
                    <a:pt x="0" y="67996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1983251" y="3143250"/>
            <a:ext cx="2515910" cy="445675"/>
            <a:chOff x="-114100" y="3577175"/>
            <a:chExt cx="858350" cy="445675"/>
          </a:xfrm>
        </p:grpSpPr>
        <p:sp>
          <p:nvSpPr>
            <p:cNvPr id="18" name="Google Shape;18;p2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-5400000">
            <a:off x="567895" y="2307309"/>
            <a:ext cx="842454" cy="4147110"/>
            <a:chOff x="7739775" y="376375"/>
            <a:chExt cx="565975" cy="2786100"/>
          </a:xfrm>
        </p:grpSpPr>
        <p:sp>
          <p:nvSpPr>
            <p:cNvPr id="27" name="Google Shape;27;p2"/>
            <p:cNvSpPr/>
            <p:nvPr/>
          </p:nvSpPr>
          <p:spPr>
            <a:xfrm>
              <a:off x="7852700" y="376375"/>
              <a:ext cx="453050" cy="1955975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39775" y="1207150"/>
              <a:ext cx="226550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55518" y="3340867"/>
            <a:ext cx="914436" cy="890922"/>
            <a:chOff x="-269375" y="2368200"/>
            <a:chExt cx="453050" cy="441400"/>
          </a:xfrm>
        </p:grpSpPr>
        <p:sp>
          <p:nvSpPr>
            <p:cNvPr id="30" name="Google Shape;30;p2"/>
            <p:cNvSpPr/>
            <p:nvPr/>
          </p:nvSpPr>
          <p:spPr>
            <a:xfrm>
              <a:off x="-77125" y="2368200"/>
              <a:ext cx="260800" cy="237050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567327" y="377776"/>
            <a:ext cx="843586" cy="836299"/>
            <a:chOff x="642539" y="644476"/>
            <a:chExt cx="843586" cy="836299"/>
          </a:xfrm>
        </p:grpSpPr>
        <p:sp>
          <p:nvSpPr>
            <p:cNvPr id="33" name="Google Shape;33;p2"/>
            <p:cNvSpPr/>
            <p:nvPr/>
          </p:nvSpPr>
          <p:spPr>
            <a:xfrm>
              <a:off x="733425" y="728075"/>
              <a:ext cx="752700" cy="752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42539" y="644476"/>
              <a:ext cx="206120" cy="206157"/>
            </a:xfrm>
            <a:custGeom>
              <a:avLst/>
              <a:gdLst/>
              <a:ahLst/>
              <a:cxnLst/>
              <a:rect l="l" t="t" r="r" b="b"/>
              <a:pathLst>
                <a:path w="5539" h="5540" fill="none" extrusionOk="0">
                  <a:moveTo>
                    <a:pt x="0" y="1"/>
                  </a:moveTo>
                  <a:lnTo>
                    <a:pt x="5539" y="1"/>
                  </a:lnTo>
                  <a:lnTo>
                    <a:pt x="5539" y="5539"/>
                  </a:lnTo>
                  <a:lnTo>
                    <a:pt x="0" y="5539"/>
                  </a:lnTo>
                  <a:close/>
                </a:path>
              </a:pathLst>
            </a:custGeom>
            <a:noFill/>
            <a:ln w="19050" cap="flat" cmpd="sng">
              <a:solidFill>
                <a:srgbClr val="19161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05425" y="3232713"/>
            <a:ext cx="4333200" cy="11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2085225" y="1306638"/>
            <a:ext cx="4973400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7683970" y="-1114953"/>
            <a:ext cx="842454" cy="3728010"/>
            <a:chOff x="7739775" y="657934"/>
            <a:chExt cx="565975" cy="2504541"/>
          </a:xfrm>
        </p:grpSpPr>
        <p:sp>
          <p:nvSpPr>
            <p:cNvPr id="38" name="Google Shape;38;p2"/>
            <p:cNvSpPr/>
            <p:nvPr/>
          </p:nvSpPr>
          <p:spPr>
            <a:xfrm>
              <a:off x="7852700" y="657934"/>
              <a:ext cx="453050" cy="1955975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739775" y="1207150"/>
              <a:ext cx="226550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title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224" name="Google Shape;224;p13"/>
          <p:cNvGrpSpPr/>
          <p:nvPr/>
        </p:nvGrpSpPr>
        <p:grpSpPr>
          <a:xfrm flipH="1">
            <a:off x="8705844" y="1"/>
            <a:ext cx="457206" cy="2333534"/>
            <a:chOff x="7839489" y="168066"/>
            <a:chExt cx="586688" cy="2994397"/>
          </a:xfrm>
        </p:grpSpPr>
        <p:sp>
          <p:nvSpPr>
            <p:cNvPr id="225" name="Google Shape;225;p13"/>
            <p:cNvSpPr/>
            <p:nvPr/>
          </p:nvSpPr>
          <p:spPr>
            <a:xfrm>
              <a:off x="7852706" y="168066"/>
              <a:ext cx="573471" cy="2164286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7839489" y="1207139"/>
              <a:ext cx="256681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3"/>
          <p:cNvSpPr/>
          <p:nvPr/>
        </p:nvSpPr>
        <p:spPr>
          <a:xfrm>
            <a:off x="-245962" y="3346125"/>
            <a:ext cx="819300" cy="14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136047" y="3076278"/>
            <a:ext cx="679484" cy="679484"/>
          </a:xfrm>
          <a:custGeom>
            <a:avLst/>
            <a:gdLst/>
            <a:ahLst/>
            <a:cxnLst/>
            <a:rect l="l" t="t" r="r" b="b"/>
            <a:pathLst>
              <a:path w="16321" h="16321" fill="none" extrusionOk="0">
                <a:moveTo>
                  <a:pt x="16320" y="8147"/>
                </a:moveTo>
                <a:cubicBezTo>
                  <a:pt x="16320" y="12664"/>
                  <a:pt x="12664" y="16321"/>
                  <a:pt x="8174" y="16321"/>
                </a:cubicBezTo>
                <a:cubicBezTo>
                  <a:pt x="3657" y="16321"/>
                  <a:pt x="1" y="12664"/>
                  <a:pt x="1" y="8147"/>
                </a:cubicBezTo>
                <a:cubicBezTo>
                  <a:pt x="1" y="3657"/>
                  <a:pt x="3657" y="1"/>
                  <a:pt x="8174" y="1"/>
                </a:cubicBezTo>
                <a:cubicBezTo>
                  <a:pt x="12664" y="1"/>
                  <a:pt x="16320" y="3657"/>
                  <a:pt x="16320" y="8147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2688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4"/>
          <p:cNvGrpSpPr/>
          <p:nvPr/>
        </p:nvGrpSpPr>
        <p:grpSpPr>
          <a:xfrm flipH="1">
            <a:off x="-1009650" y="317163"/>
            <a:ext cx="2515910" cy="445675"/>
            <a:chOff x="-114100" y="3577175"/>
            <a:chExt cx="858350" cy="445675"/>
          </a:xfrm>
        </p:grpSpPr>
        <p:sp>
          <p:nvSpPr>
            <p:cNvPr id="231" name="Google Shape;231;p14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4"/>
          <p:cNvGrpSpPr/>
          <p:nvPr/>
        </p:nvGrpSpPr>
        <p:grpSpPr>
          <a:xfrm>
            <a:off x="8631458" y="4347575"/>
            <a:ext cx="597525" cy="795925"/>
            <a:chOff x="8631458" y="4347575"/>
            <a:chExt cx="597525" cy="795925"/>
          </a:xfrm>
        </p:grpSpPr>
        <p:sp>
          <p:nvSpPr>
            <p:cNvPr id="240" name="Google Shape;240;p14"/>
            <p:cNvSpPr/>
            <p:nvPr/>
          </p:nvSpPr>
          <p:spPr>
            <a:xfrm flipH="1">
              <a:off x="8764883" y="4347575"/>
              <a:ext cx="464100" cy="79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flipH="1">
              <a:off x="8631458" y="4603500"/>
              <a:ext cx="3141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4"/>
          <p:cNvSpPr txBox="1">
            <a:spLocks noGrp="1"/>
          </p:cNvSpPr>
          <p:nvPr>
            <p:ph type="ctrTitle"/>
          </p:nvPr>
        </p:nvSpPr>
        <p:spPr>
          <a:xfrm>
            <a:off x="1756346" y="1074385"/>
            <a:ext cx="2752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2" hasCustomPrompt="1"/>
          </p:nvPr>
        </p:nvSpPr>
        <p:spPr>
          <a:xfrm>
            <a:off x="435123" y="1581685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ctrTitle" idx="3"/>
          </p:nvPr>
        </p:nvSpPr>
        <p:spPr>
          <a:xfrm>
            <a:off x="1756346" y="2797660"/>
            <a:ext cx="2752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4" hasCustomPrompt="1"/>
          </p:nvPr>
        </p:nvSpPr>
        <p:spPr>
          <a:xfrm>
            <a:off x="435123" y="330496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 txBox="1">
            <a:spLocks noGrp="1"/>
          </p:cNvSpPr>
          <p:nvPr>
            <p:ph type="ctrTitle" idx="5"/>
          </p:nvPr>
        </p:nvSpPr>
        <p:spPr>
          <a:xfrm>
            <a:off x="4630204" y="1074385"/>
            <a:ext cx="2752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title" idx="6" hasCustomPrompt="1"/>
          </p:nvPr>
        </p:nvSpPr>
        <p:spPr>
          <a:xfrm>
            <a:off x="7490396" y="1581685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ctrTitle" idx="7"/>
          </p:nvPr>
        </p:nvSpPr>
        <p:spPr>
          <a:xfrm>
            <a:off x="4630204" y="2797660"/>
            <a:ext cx="2752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title" idx="8" hasCustomPrompt="1"/>
          </p:nvPr>
        </p:nvSpPr>
        <p:spPr>
          <a:xfrm>
            <a:off x="7490396" y="330496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9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1756354" y="1868100"/>
            <a:ext cx="25158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13"/>
          </p:nvPr>
        </p:nvSpPr>
        <p:spPr>
          <a:xfrm>
            <a:off x="1756354" y="3590346"/>
            <a:ext cx="25158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14"/>
          </p:nvPr>
        </p:nvSpPr>
        <p:spPr>
          <a:xfrm>
            <a:off x="4866604" y="1868100"/>
            <a:ext cx="25158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subTitle" idx="15"/>
          </p:nvPr>
        </p:nvSpPr>
        <p:spPr>
          <a:xfrm>
            <a:off x="4866579" y="3593592"/>
            <a:ext cx="25158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>
            <a:spLocks noGrp="1"/>
          </p:cNvSpPr>
          <p:nvPr>
            <p:ph type="ctrTitle"/>
          </p:nvPr>
        </p:nvSpPr>
        <p:spPr>
          <a:xfrm>
            <a:off x="5733587" y="1442050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1"/>
          </p:nvPr>
        </p:nvSpPr>
        <p:spPr>
          <a:xfrm>
            <a:off x="5733587" y="1812575"/>
            <a:ext cx="24249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ctrTitle" idx="2"/>
          </p:nvPr>
        </p:nvSpPr>
        <p:spPr>
          <a:xfrm>
            <a:off x="5733587" y="3124052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3"/>
          </p:nvPr>
        </p:nvSpPr>
        <p:spPr>
          <a:xfrm>
            <a:off x="5733587" y="3494347"/>
            <a:ext cx="24249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ctrTitle" idx="4"/>
          </p:nvPr>
        </p:nvSpPr>
        <p:spPr>
          <a:xfrm>
            <a:off x="1541713" y="1442050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5"/>
          </p:nvPr>
        </p:nvSpPr>
        <p:spPr>
          <a:xfrm>
            <a:off x="985513" y="1812575"/>
            <a:ext cx="24249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ctrTitle" idx="6"/>
          </p:nvPr>
        </p:nvSpPr>
        <p:spPr>
          <a:xfrm>
            <a:off x="1541713" y="3124048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7"/>
          </p:nvPr>
        </p:nvSpPr>
        <p:spPr>
          <a:xfrm>
            <a:off x="985513" y="3494348"/>
            <a:ext cx="24249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title" idx="8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283" name="Google Shape;283;p16"/>
          <p:cNvGrpSpPr/>
          <p:nvPr/>
        </p:nvGrpSpPr>
        <p:grpSpPr>
          <a:xfrm>
            <a:off x="-349734" y="613024"/>
            <a:ext cx="1038523" cy="1026836"/>
            <a:chOff x="-269375" y="2401575"/>
            <a:chExt cx="412669" cy="408025"/>
          </a:xfrm>
        </p:grpSpPr>
        <p:sp>
          <p:nvSpPr>
            <p:cNvPr id="284" name="Google Shape;284;p16"/>
            <p:cNvSpPr/>
            <p:nvPr/>
          </p:nvSpPr>
          <p:spPr>
            <a:xfrm>
              <a:off x="-36736" y="2404911"/>
              <a:ext cx="180030" cy="163612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6"/>
          <p:cNvGrpSpPr/>
          <p:nvPr/>
        </p:nvGrpSpPr>
        <p:grpSpPr>
          <a:xfrm flipH="1">
            <a:off x="8333285" y="4245825"/>
            <a:ext cx="829601" cy="931338"/>
            <a:chOff x="7839489" y="975710"/>
            <a:chExt cx="1064546" cy="2186753"/>
          </a:xfrm>
        </p:grpSpPr>
        <p:sp>
          <p:nvSpPr>
            <p:cNvPr id="287" name="Google Shape;287;p16"/>
            <p:cNvSpPr/>
            <p:nvPr/>
          </p:nvSpPr>
          <p:spPr>
            <a:xfrm>
              <a:off x="7852687" y="975710"/>
              <a:ext cx="1051348" cy="1356664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7839489" y="1207139"/>
              <a:ext cx="256681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6"/>
          <p:cNvSpPr/>
          <p:nvPr/>
        </p:nvSpPr>
        <p:spPr>
          <a:xfrm>
            <a:off x="-485775" y="1228725"/>
            <a:ext cx="819300" cy="14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0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ctrTitle"/>
          </p:nvPr>
        </p:nvSpPr>
        <p:spPr>
          <a:xfrm>
            <a:off x="6437563" y="3634400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 b="0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000"/>
              <a:buNone/>
              <a:defRPr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ctrTitle" idx="2"/>
          </p:nvPr>
        </p:nvSpPr>
        <p:spPr>
          <a:xfrm>
            <a:off x="894013" y="968900"/>
            <a:ext cx="18687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"/>
          </p:nvPr>
        </p:nvSpPr>
        <p:spPr>
          <a:xfrm>
            <a:off x="6444500" y="3151431"/>
            <a:ext cx="191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3"/>
          </p:nvPr>
        </p:nvSpPr>
        <p:spPr>
          <a:xfrm>
            <a:off x="797100" y="1330431"/>
            <a:ext cx="1919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17"/>
          <p:cNvGrpSpPr/>
          <p:nvPr/>
        </p:nvGrpSpPr>
        <p:grpSpPr>
          <a:xfrm rot="10800000" flipH="1">
            <a:off x="8546475" y="4"/>
            <a:ext cx="597525" cy="1743076"/>
            <a:chOff x="8631458" y="4347575"/>
            <a:chExt cx="597525" cy="795925"/>
          </a:xfrm>
        </p:grpSpPr>
        <p:sp>
          <p:nvSpPr>
            <p:cNvPr id="296" name="Google Shape;296;p17"/>
            <p:cNvSpPr/>
            <p:nvPr/>
          </p:nvSpPr>
          <p:spPr>
            <a:xfrm flipH="1">
              <a:off x="8764883" y="4347575"/>
              <a:ext cx="464100" cy="79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 flipH="1">
              <a:off x="8631458" y="4603500"/>
              <a:ext cx="3141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7"/>
          <p:cNvGrpSpPr/>
          <p:nvPr/>
        </p:nvGrpSpPr>
        <p:grpSpPr>
          <a:xfrm>
            <a:off x="-58775" y="3233125"/>
            <a:ext cx="957625" cy="1202675"/>
            <a:chOff x="-519400" y="1326225"/>
            <a:chExt cx="957625" cy="1202675"/>
          </a:xfrm>
        </p:grpSpPr>
        <p:sp>
          <p:nvSpPr>
            <p:cNvPr id="299" name="Google Shape;299;p17"/>
            <p:cNvSpPr/>
            <p:nvPr/>
          </p:nvSpPr>
          <p:spPr>
            <a:xfrm rot="10800000" flipH="1">
              <a:off x="-519400" y="1402400"/>
              <a:ext cx="819300" cy="112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 rot="10800000" flipH="1">
              <a:off x="-219075" y="1326225"/>
              <a:ext cx="657300" cy="343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7"/>
          <p:cNvGrpSpPr/>
          <p:nvPr/>
        </p:nvGrpSpPr>
        <p:grpSpPr>
          <a:xfrm flipH="1">
            <a:off x="-733225" y="4208288"/>
            <a:ext cx="2515910" cy="445675"/>
            <a:chOff x="-114100" y="3577175"/>
            <a:chExt cx="858350" cy="445675"/>
          </a:xfrm>
        </p:grpSpPr>
        <p:sp>
          <p:nvSpPr>
            <p:cNvPr id="302" name="Google Shape;302;p17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ctrTitle"/>
          </p:nvPr>
        </p:nvSpPr>
        <p:spPr>
          <a:xfrm>
            <a:off x="6237430" y="2634550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subTitle" idx="1"/>
          </p:nvPr>
        </p:nvSpPr>
        <p:spPr>
          <a:xfrm>
            <a:off x="6048322" y="3117100"/>
            <a:ext cx="21486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ctrTitle" idx="2"/>
          </p:nvPr>
        </p:nvSpPr>
        <p:spPr>
          <a:xfrm>
            <a:off x="3685203" y="2634550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3"/>
          </p:nvPr>
        </p:nvSpPr>
        <p:spPr>
          <a:xfrm>
            <a:off x="3496055" y="3117100"/>
            <a:ext cx="21486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ctrTitle" idx="4"/>
          </p:nvPr>
        </p:nvSpPr>
        <p:spPr>
          <a:xfrm>
            <a:off x="1136240" y="2634550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subTitle" idx="5"/>
          </p:nvPr>
        </p:nvSpPr>
        <p:spPr>
          <a:xfrm>
            <a:off x="947150" y="3117100"/>
            <a:ext cx="21486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title" idx="6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318" name="Google Shape;318;p18"/>
          <p:cNvGrpSpPr/>
          <p:nvPr/>
        </p:nvGrpSpPr>
        <p:grpSpPr>
          <a:xfrm>
            <a:off x="-349734" y="613024"/>
            <a:ext cx="1038523" cy="1026836"/>
            <a:chOff x="-269375" y="2401575"/>
            <a:chExt cx="412669" cy="408025"/>
          </a:xfrm>
        </p:grpSpPr>
        <p:sp>
          <p:nvSpPr>
            <p:cNvPr id="319" name="Google Shape;319;p18"/>
            <p:cNvSpPr/>
            <p:nvPr/>
          </p:nvSpPr>
          <p:spPr>
            <a:xfrm>
              <a:off x="-36736" y="2404911"/>
              <a:ext cx="180030" cy="163612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8"/>
          <p:cNvGrpSpPr/>
          <p:nvPr/>
        </p:nvGrpSpPr>
        <p:grpSpPr>
          <a:xfrm flipH="1">
            <a:off x="8333285" y="4245825"/>
            <a:ext cx="829601" cy="931338"/>
            <a:chOff x="7839489" y="975710"/>
            <a:chExt cx="1064546" cy="2186753"/>
          </a:xfrm>
        </p:grpSpPr>
        <p:sp>
          <p:nvSpPr>
            <p:cNvPr id="322" name="Google Shape;322;p18"/>
            <p:cNvSpPr/>
            <p:nvPr/>
          </p:nvSpPr>
          <p:spPr>
            <a:xfrm>
              <a:off x="7852687" y="975710"/>
              <a:ext cx="1051348" cy="1356664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7839489" y="1207139"/>
              <a:ext cx="256681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8"/>
          <p:cNvSpPr/>
          <p:nvPr/>
        </p:nvSpPr>
        <p:spPr>
          <a:xfrm>
            <a:off x="-485775" y="1228725"/>
            <a:ext cx="819300" cy="14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ctrTitle"/>
          </p:nvPr>
        </p:nvSpPr>
        <p:spPr>
          <a:xfrm>
            <a:off x="720000" y="15454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subTitle" idx="1"/>
          </p:nvPr>
        </p:nvSpPr>
        <p:spPr>
          <a:xfrm>
            <a:off x="720000" y="1852367"/>
            <a:ext cx="2155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ctrTitle" idx="2"/>
          </p:nvPr>
        </p:nvSpPr>
        <p:spPr>
          <a:xfrm>
            <a:off x="3494100" y="15454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3"/>
          </p:nvPr>
        </p:nvSpPr>
        <p:spPr>
          <a:xfrm>
            <a:off x="3494098" y="1852367"/>
            <a:ext cx="2155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ctrTitle" idx="4"/>
          </p:nvPr>
        </p:nvSpPr>
        <p:spPr>
          <a:xfrm>
            <a:off x="6268200" y="15454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5"/>
          </p:nvPr>
        </p:nvSpPr>
        <p:spPr>
          <a:xfrm>
            <a:off x="6268199" y="1852367"/>
            <a:ext cx="2155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ctrTitle" idx="6"/>
          </p:nvPr>
        </p:nvSpPr>
        <p:spPr>
          <a:xfrm>
            <a:off x="720000" y="32730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7"/>
          </p:nvPr>
        </p:nvSpPr>
        <p:spPr>
          <a:xfrm>
            <a:off x="720000" y="3581073"/>
            <a:ext cx="2155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ctrTitle" idx="8"/>
          </p:nvPr>
        </p:nvSpPr>
        <p:spPr>
          <a:xfrm>
            <a:off x="3494100" y="32730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9"/>
          </p:nvPr>
        </p:nvSpPr>
        <p:spPr>
          <a:xfrm>
            <a:off x="3494098" y="3581073"/>
            <a:ext cx="2155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ctrTitle" idx="13"/>
          </p:nvPr>
        </p:nvSpPr>
        <p:spPr>
          <a:xfrm>
            <a:off x="6268200" y="3273075"/>
            <a:ext cx="21558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subTitle" idx="14"/>
          </p:nvPr>
        </p:nvSpPr>
        <p:spPr>
          <a:xfrm>
            <a:off x="6268199" y="3581073"/>
            <a:ext cx="2155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title" idx="15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339" name="Google Shape;339;p19"/>
          <p:cNvGrpSpPr/>
          <p:nvPr/>
        </p:nvGrpSpPr>
        <p:grpSpPr>
          <a:xfrm>
            <a:off x="8423999" y="596888"/>
            <a:ext cx="2515910" cy="445675"/>
            <a:chOff x="-114100" y="3577175"/>
            <a:chExt cx="858350" cy="445675"/>
          </a:xfrm>
        </p:grpSpPr>
        <p:sp>
          <p:nvSpPr>
            <p:cNvPr id="340" name="Google Shape;340;p19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19"/>
          <p:cNvGrpSpPr/>
          <p:nvPr/>
        </p:nvGrpSpPr>
        <p:grpSpPr>
          <a:xfrm>
            <a:off x="-184765" y="4150125"/>
            <a:ext cx="621854" cy="1030648"/>
            <a:chOff x="8684478" y="2810900"/>
            <a:chExt cx="417772" cy="692407"/>
          </a:xfrm>
        </p:grpSpPr>
        <p:sp>
          <p:nvSpPr>
            <p:cNvPr id="349" name="Google Shape;349;p19"/>
            <p:cNvSpPr/>
            <p:nvPr/>
          </p:nvSpPr>
          <p:spPr>
            <a:xfrm>
              <a:off x="8808606" y="2937958"/>
              <a:ext cx="293644" cy="565350"/>
            </a:xfrm>
            <a:custGeom>
              <a:avLst/>
              <a:gdLst/>
              <a:ahLst/>
              <a:cxnLst/>
              <a:rect l="l" t="t" r="r" b="b"/>
              <a:pathLst>
                <a:path w="20488" h="35759" extrusionOk="0">
                  <a:moveTo>
                    <a:pt x="0" y="0"/>
                  </a:moveTo>
                  <a:lnTo>
                    <a:pt x="0" y="35759"/>
                  </a:lnTo>
                  <a:lnTo>
                    <a:pt x="20487" y="35759"/>
                  </a:lnTo>
                  <a:lnTo>
                    <a:pt x="20487" y="0"/>
                  </a:lnTo>
                  <a:close/>
                </a:path>
              </a:pathLst>
            </a:custGeom>
            <a:solidFill>
              <a:srgbClr val="D56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8684478" y="2810900"/>
              <a:ext cx="255450" cy="254775"/>
            </a:xfrm>
            <a:custGeom>
              <a:avLst/>
              <a:gdLst/>
              <a:ahLst/>
              <a:cxnLst/>
              <a:rect l="l" t="t" r="r" b="b"/>
              <a:pathLst>
                <a:path w="10218" h="10191" fill="none" extrusionOk="0">
                  <a:moveTo>
                    <a:pt x="1" y="1"/>
                  </a:moveTo>
                  <a:lnTo>
                    <a:pt x="10217" y="1"/>
                  </a:lnTo>
                  <a:lnTo>
                    <a:pt x="10217" y="10191"/>
                  </a:lnTo>
                  <a:lnTo>
                    <a:pt x="1" y="1019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>
            <a:spLocks noGrp="1"/>
          </p:cNvSpPr>
          <p:nvPr>
            <p:ph type="subTitle" idx="1"/>
          </p:nvPr>
        </p:nvSpPr>
        <p:spPr>
          <a:xfrm>
            <a:off x="5765998" y="1732906"/>
            <a:ext cx="2658000" cy="13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title"/>
          </p:nvPr>
        </p:nvSpPr>
        <p:spPr>
          <a:xfrm flipH="1">
            <a:off x="5532598" y="3265275"/>
            <a:ext cx="28914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54" name="Google Shape;354;p20"/>
          <p:cNvSpPr txBox="1">
            <a:spLocks noGrp="1"/>
          </p:cNvSpPr>
          <p:nvPr>
            <p:ph type="title" idx="2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355" name="Google Shape;355;p20"/>
          <p:cNvGrpSpPr/>
          <p:nvPr/>
        </p:nvGrpSpPr>
        <p:grpSpPr>
          <a:xfrm>
            <a:off x="7428875" y="4410638"/>
            <a:ext cx="1705532" cy="732852"/>
            <a:chOff x="7428875" y="4410638"/>
            <a:chExt cx="1705532" cy="732852"/>
          </a:xfrm>
        </p:grpSpPr>
        <p:sp>
          <p:nvSpPr>
            <p:cNvPr id="356" name="Google Shape;356;p20"/>
            <p:cNvSpPr/>
            <p:nvPr/>
          </p:nvSpPr>
          <p:spPr>
            <a:xfrm>
              <a:off x="7713597" y="4574301"/>
              <a:ext cx="1420810" cy="569189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7428875" y="4410638"/>
              <a:ext cx="1096925" cy="385718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633201" y="336350"/>
            <a:ext cx="40176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title"/>
          </p:nvPr>
        </p:nvSpPr>
        <p:spPr>
          <a:xfrm>
            <a:off x="720000" y="1373700"/>
            <a:ext cx="41559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1"/>
          </p:nvPr>
        </p:nvSpPr>
        <p:spPr>
          <a:xfrm>
            <a:off x="720000" y="1982125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610825" y="3691949"/>
            <a:ext cx="3730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6381675" y="157203"/>
            <a:ext cx="8001000" cy="8001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2"/>
          <p:cNvGrpSpPr/>
          <p:nvPr/>
        </p:nvGrpSpPr>
        <p:grpSpPr>
          <a:xfrm>
            <a:off x="-1211576" y="4905588"/>
            <a:ext cx="2515910" cy="445675"/>
            <a:chOff x="-114100" y="3577175"/>
            <a:chExt cx="858350" cy="445675"/>
          </a:xfrm>
        </p:grpSpPr>
        <p:sp>
          <p:nvSpPr>
            <p:cNvPr id="366" name="Google Shape;366;p22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rgbClr val="DA873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22"/>
          <p:cNvGrpSpPr/>
          <p:nvPr/>
        </p:nvGrpSpPr>
        <p:grpSpPr>
          <a:xfrm>
            <a:off x="8283947" y="-12"/>
            <a:ext cx="955314" cy="4702626"/>
            <a:chOff x="7739772" y="376375"/>
            <a:chExt cx="565978" cy="2786081"/>
          </a:xfrm>
        </p:grpSpPr>
        <p:sp>
          <p:nvSpPr>
            <p:cNvPr id="375" name="Google Shape;375;p22"/>
            <p:cNvSpPr/>
            <p:nvPr/>
          </p:nvSpPr>
          <p:spPr>
            <a:xfrm>
              <a:off x="7852700" y="376375"/>
              <a:ext cx="453050" cy="1955975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39772" y="1445876"/>
              <a:ext cx="226550" cy="1716580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22"/>
          <p:cNvGrpSpPr/>
          <p:nvPr/>
        </p:nvGrpSpPr>
        <p:grpSpPr>
          <a:xfrm>
            <a:off x="6255830" y="4295042"/>
            <a:ext cx="1009521" cy="592881"/>
            <a:chOff x="-2362200" y="3761100"/>
            <a:chExt cx="1434386" cy="842400"/>
          </a:xfrm>
        </p:grpSpPr>
        <p:sp>
          <p:nvSpPr>
            <p:cNvPr id="378" name="Google Shape;378;p22"/>
            <p:cNvSpPr/>
            <p:nvPr/>
          </p:nvSpPr>
          <p:spPr>
            <a:xfrm>
              <a:off x="-2362200" y="3761100"/>
              <a:ext cx="842400" cy="842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-1943014" y="3953697"/>
              <a:ext cx="1015200" cy="323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2"/>
          <p:cNvGrpSpPr/>
          <p:nvPr/>
        </p:nvGrpSpPr>
        <p:grpSpPr>
          <a:xfrm rot="-5400000">
            <a:off x="6941768" y="802029"/>
            <a:ext cx="914436" cy="890922"/>
            <a:chOff x="-269375" y="2368200"/>
            <a:chExt cx="453050" cy="441400"/>
          </a:xfrm>
        </p:grpSpPr>
        <p:sp>
          <p:nvSpPr>
            <p:cNvPr id="381" name="Google Shape;381;p22"/>
            <p:cNvSpPr/>
            <p:nvPr/>
          </p:nvSpPr>
          <p:spPr>
            <a:xfrm>
              <a:off x="-77125" y="2368200"/>
              <a:ext cx="260800" cy="237050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>
            <a:spLocks noGrp="1"/>
          </p:cNvSpPr>
          <p:nvPr>
            <p:ph type="subTitle" idx="1"/>
          </p:nvPr>
        </p:nvSpPr>
        <p:spPr>
          <a:xfrm flipH="1">
            <a:off x="615750" y="2060600"/>
            <a:ext cx="30609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587425" y="1247775"/>
            <a:ext cx="34608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68" name="Google Shape;68;p4"/>
          <p:cNvGrpSpPr/>
          <p:nvPr/>
        </p:nvGrpSpPr>
        <p:grpSpPr>
          <a:xfrm flipH="1">
            <a:off x="4097850" y="3932163"/>
            <a:ext cx="2515910" cy="445675"/>
            <a:chOff x="-114100" y="3577175"/>
            <a:chExt cx="858350" cy="445675"/>
          </a:xfrm>
        </p:grpSpPr>
        <p:sp>
          <p:nvSpPr>
            <p:cNvPr id="69" name="Google Shape;69;p4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-179055" y="-2149966"/>
            <a:ext cx="842454" cy="3529285"/>
            <a:chOff x="7739775" y="791441"/>
            <a:chExt cx="565975" cy="2371034"/>
          </a:xfrm>
        </p:grpSpPr>
        <p:sp>
          <p:nvSpPr>
            <p:cNvPr id="78" name="Google Shape;78;p4"/>
            <p:cNvSpPr/>
            <p:nvPr/>
          </p:nvSpPr>
          <p:spPr>
            <a:xfrm>
              <a:off x="7852700" y="791441"/>
              <a:ext cx="453050" cy="1955975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39775" y="1207150"/>
              <a:ext cx="226550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4"/>
          <p:cNvSpPr/>
          <p:nvPr/>
        </p:nvSpPr>
        <p:spPr>
          <a:xfrm flipH="1">
            <a:off x="0" y="4347675"/>
            <a:ext cx="9042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605570" y="4230738"/>
            <a:ext cx="440683" cy="440721"/>
          </a:xfrm>
          <a:custGeom>
            <a:avLst/>
            <a:gdLst/>
            <a:ahLst/>
            <a:cxnLst/>
            <a:rect l="l" t="t" r="r" b="b"/>
            <a:pathLst>
              <a:path w="5539" h="5540" fill="none" extrusionOk="0">
                <a:moveTo>
                  <a:pt x="0" y="1"/>
                </a:moveTo>
                <a:lnTo>
                  <a:pt x="5539" y="1"/>
                </a:lnTo>
                <a:lnTo>
                  <a:pt x="5539" y="5539"/>
                </a:lnTo>
                <a:lnTo>
                  <a:pt x="0" y="5539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2688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5366724" y="3049022"/>
            <a:ext cx="23589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2"/>
          </p:nvPr>
        </p:nvSpPr>
        <p:spPr>
          <a:xfrm>
            <a:off x="1806123" y="269606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5565323" y="269606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1607525" y="3041650"/>
            <a:ext cx="23589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 rot="10800000">
            <a:off x="0" y="4"/>
            <a:ext cx="597525" cy="1743076"/>
            <a:chOff x="8631458" y="4347575"/>
            <a:chExt cx="597525" cy="795925"/>
          </a:xfrm>
        </p:grpSpPr>
        <p:sp>
          <p:nvSpPr>
            <p:cNvPr id="89" name="Google Shape;89;p5"/>
            <p:cNvSpPr/>
            <p:nvPr/>
          </p:nvSpPr>
          <p:spPr>
            <a:xfrm flipH="1">
              <a:off x="8764883" y="4347575"/>
              <a:ext cx="464100" cy="79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flipH="1">
              <a:off x="8631458" y="4603500"/>
              <a:ext cx="3141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flipH="1">
            <a:off x="8386100" y="3374813"/>
            <a:ext cx="957625" cy="1202675"/>
            <a:chOff x="-519400" y="1326225"/>
            <a:chExt cx="957625" cy="1202675"/>
          </a:xfrm>
        </p:grpSpPr>
        <p:sp>
          <p:nvSpPr>
            <p:cNvPr id="92" name="Google Shape;92;p5"/>
            <p:cNvSpPr/>
            <p:nvPr/>
          </p:nvSpPr>
          <p:spPr>
            <a:xfrm rot="10800000" flipH="1">
              <a:off x="-519400" y="1402400"/>
              <a:ext cx="819300" cy="112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 flipH="1">
              <a:off x="-219075" y="1326225"/>
              <a:ext cx="657300" cy="343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>
            <a:off x="8248815" y="4425638"/>
            <a:ext cx="2515910" cy="445675"/>
            <a:chOff x="-114100" y="3577175"/>
            <a:chExt cx="858350" cy="445675"/>
          </a:xfrm>
        </p:grpSpPr>
        <p:sp>
          <p:nvSpPr>
            <p:cNvPr id="95" name="Google Shape;95;p5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>
            <a:off x="-519400" y="1326225"/>
            <a:ext cx="957625" cy="1202675"/>
            <a:chOff x="-519400" y="1326225"/>
            <a:chExt cx="957625" cy="1202675"/>
          </a:xfrm>
        </p:grpSpPr>
        <p:sp>
          <p:nvSpPr>
            <p:cNvPr id="106" name="Google Shape;106;p6"/>
            <p:cNvSpPr/>
            <p:nvPr/>
          </p:nvSpPr>
          <p:spPr>
            <a:xfrm rot="10800000" flipH="1">
              <a:off x="-519400" y="1402400"/>
              <a:ext cx="819300" cy="112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10800000" flipH="1">
              <a:off x="-219075" y="1326225"/>
              <a:ext cx="657300" cy="343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6"/>
          <p:cNvGrpSpPr/>
          <p:nvPr/>
        </p:nvGrpSpPr>
        <p:grpSpPr>
          <a:xfrm>
            <a:off x="8424002" y="4271933"/>
            <a:ext cx="914406" cy="541086"/>
            <a:chOff x="8934452" y="2424083"/>
            <a:chExt cx="914406" cy="541086"/>
          </a:xfrm>
        </p:grpSpPr>
        <p:sp>
          <p:nvSpPr>
            <p:cNvPr id="109" name="Google Shape;109;p6"/>
            <p:cNvSpPr/>
            <p:nvPr/>
          </p:nvSpPr>
          <p:spPr>
            <a:xfrm>
              <a:off x="9345950" y="2424083"/>
              <a:ext cx="337220" cy="445619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934452" y="2759025"/>
              <a:ext cx="914406" cy="206143"/>
            </a:xfrm>
            <a:custGeom>
              <a:avLst/>
              <a:gdLst/>
              <a:ahLst/>
              <a:cxnLst/>
              <a:rect l="l" t="t" r="r" b="b"/>
              <a:pathLst>
                <a:path w="5539" h="5540" fill="none" extrusionOk="0">
                  <a:moveTo>
                    <a:pt x="0" y="1"/>
                  </a:moveTo>
                  <a:lnTo>
                    <a:pt x="5539" y="1"/>
                  </a:lnTo>
                  <a:lnTo>
                    <a:pt x="5539" y="5539"/>
                  </a:lnTo>
                  <a:lnTo>
                    <a:pt x="0" y="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1676550" y="2185850"/>
            <a:ext cx="57912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 rot="9135985" flipH="1">
            <a:off x="6547605" y="1783867"/>
            <a:ext cx="8758442" cy="8259292"/>
            <a:chOff x="6765032" y="957775"/>
            <a:chExt cx="2915268" cy="2749125"/>
          </a:xfrm>
        </p:grpSpPr>
        <p:sp>
          <p:nvSpPr>
            <p:cNvPr id="133" name="Google Shape;133;p8"/>
            <p:cNvSpPr/>
            <p:nvPr/>
          </p:nvSpPr>
          <p:spPr>
            <a:xfrm>
              <a:off x="6809525" y="957775"/>
              <a:ext cx="2749100" cy="2749125"/>
            </a:xfrm>
            <a:custGeom>
              <a:avLst/>
              <a:gdLst/>
              <a:ahLst/>
              <a:cxnLst/>
              <a:rect l="l" t="t" r="r" b="b"/>
              <a:pathLst>
                <a:path w="109964" h="109965" fill="none" extrusionOk="0">
                  <a:moveTo>
                    <a:pt x="109964" y="54983"/>
                  </a:moveTo>
                  <a:cubicBezTo>
                    <a:pt x="109964" y="85337"/>
                    <a:pt x="85363" y="109965"/>
                    <a:pt x="54982" y="109965"/>
                  </a:cubicBezTo>
                  <a:cubicBezTo>
                    <a:pt x="24601" y="109965"/>
                    <a:pt x="0" y="85337"/>
                    <a:pt x="0" y="54983"/>
                  </a:cubicBezTo>
                  <a:cubicBezTo>
                    <a:pt x="0" y="24602"/>
                    <a:pt x="24601" y="1"/>
                    <a:pt x="54982" y="1"/>
                  </a:cubicBezTo>
                  <a:cubicBezTo>
                    <a:pt x="85363" y="1"/>
                    <a:pt x="109964" y="24602"/>
                    <a:pt x="109964" y="54983"/>
                  </a:cubicBezTo>
                  <a:close/>
                </a:path>
              </a:pathLst>
            </a:custGeom>
            <a:noFill/>
            <a:ln w="36300" cap="flat" cmpd="sng">
              <a:solidFill>
                <a:srgbClr val="D5653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65032" y="1822534"/>
              <a:ext cx="1414900" cy="1861200"/>
            </a:xfrm>
            <a:custGeom>
              <a:avLst/>
              <a:gdLst/>
              <a:ahLst/>
              <a:cxnLst/>
              <a:rect l="l" t="t" r="r" b="b"/>
              <a:pathLst>
                <a:path w="56596" h="74448" fill="none" extrusionOk="0">
                  <a:moveTo>
                    <a:pt x="56595" y="74448"/>
                  </a:moveTo>
                  <a:cubicBezTo>
                    <a:pt x="38608" y="74421"/>
                    <a:pt x="21832" y="65441"/>
                    <a:pt x="11857" y="50492"/>
                  </a:cubicBezTo>
                  <a:cubicBezTo>
                    <a:pt x="1855" y="35544"/>
                    <a:pt x="0" y="16589"/>
                    <a:pt x="6883" y="0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184075" y="986700"/>
              <a:ext cx="523625" cy="105550"/>
            </a:xfrm>
            <a:custGeom>
              <a:avLst/>
              <a:gdLst/>
              <a:ahLst/>
              <a:cxnLst/>
              <a:rect l="l" t="t" r="r" b="b"/>
              <a:pathLst>
                <a:path w="20945" h="4222" fill="none" extrusionOk="0">
                  <a:moveTo>
                    <a:pt x="0" y="0"/>
                  </a:moveTo>
                  <a:cubicBezTo>
                    <a:pt x="7206" y="0"/>
                    <a:pt x="14330" y="1425"/>
                    <a:pt x="20944" y="4221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9007450" y="1696475"/>
              <a:ext cx="672850" cy="1699900"/>
            </a:xfrm>
            <a:custGeom>
              <a:avLst/>
              <a:gdLst/>
              <a:ahLst/>
              <a:cxnLst/>
              <a:rect l="l" t="t" r="r" b="b"/>
              <a:pathLst>
                <a:path w="26914" h="67996" fill="none" extrusionOk="0">
                  <a:moveTo>
                    <a:pt x="14519" y="1"/>
                  </a:moveTo>
                  <a:cubicBezTo>
                    <a:pt x="26913" y="23150"/>
                    <a:pt x="20783" y="51891"/>
                    <a:pt x="0" y="67996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-256" y="-1102194"/>
            <a:ext cx="1219167" cy="3529285"/>
            <a:chOff x="7739775" y="791441"/>
            <a:chExt cx="565975" cy="2371034"/>
          </a:xfrm>
        </p:grpSpPr>
        <p:sp>
          <p:nvSpPr>
            <p:cNvPr id="138" name="Google Shape;138;p8"/>
            <p:cNvSpPr/>
            <p:nvPr/>
          </p:nvSpPr>
          <p:spPr>
            <a:xfrm>
              <a:off x="7852700" y="791441"/>
              <a:ext cx="453050" cy="1955975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739775" y="1207150"/>
              <a:ext cx="226550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8"/>
          <p:cNvGrpSpPr/>
          <p:nvPr/>
        </p:nvGrpSpPr>
        <p:grpSpPr>
          <a:xfrm rot="5400000">
            <a:off x="7002202" y="3785289"/>
            <a:ext cx="843586" cy="836299"/>
            <a:chOff x="642539" y="644476"/>
            <a:chExt cx="843586" cy="836299"/>
          </a:xfrm>
        </p:grpSpPr>
        <p:sp>
          <p:nvSpPr>
            <p:cNvPr id="141" name="Google Shape;141;p8"/>
            <p:cNvSpPr/>
            <p:nvPr/>
          </p:nvSpPr>
          <p:spPr>
            <a:xfrm>
              <a:off x="733425" y="728075"/>
              <a:ext cx="752700" cy="752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642539" y="644476"/>
              <a:ext cx="206120" cy="206157"/>
            </a:xfrm>
            <a:custGeom>
              <a:avLst/>
              <a:gdLst/>
              <a:ahLst/>
              <a:cxnLst/>
              <a:rect l="l" t="t" r="r" b="b"/>
              <a:pathLst>
                <a:path w="5539" h="5540" fill="none" extrusionOk="0">
                  <a:moveTo>
                    <a:pt x="0" y="1"/>
                  </a:moveTo>
                  <a:lnTo>
                    <a:pt x="5539" y="1"/>
                  </a:lnTo>
                  <a:lnTo>
                    <a:pt x="5539" y="5539"/>
                  </a:lnTo>
                  <a:lnTo>
                    <a:pt x="0" y="5539"/>
                  </a:lnTo>
                  <a:close/>
                </a:path>
              </a:pathLst>
            </a:custGeom>
            <a:noFill/>
            <a:ln w="19050" cap="flat" cmpd="sng">
              <a:solidFill>
                <a:srgbClr val="19161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8"/>
          <p:cNvGrpSpPr/>
          <p:nvPr/>
        </p:nvGrpSpPr>
        <p:grpSpPr>
          <a:xfrm flipH="1">
            <a:off x="7755450" y="1037113"/>
            <a:ext cx="2515910" cy="445675"/>
            <a:chOff x="-114100" y="3577175"/>
            <a:chExt cx="858350" cy="445675"/>
          </a:xfrm>
        </p:grpSpPr>
        <p:sp>
          <p:nvSpPr>
            <p:cNvPr id="144" name="Google Shape;144;p8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944046" y="4324921"/>
            <a:ext cx="1520220" cy="1520260"/>
            <a:chOff x="-269375" y="2401575"/>
            <a:chExt cx="408025" cy="408025"/>
          </a:xfrm>
        </p:grpSpPr>
        <p:sp>
          <p:nvSpPr>
            <p:cNvPr id="153" name="Google Shape;153;p8"/>
            <p:cNvSpPr/>
            <p:nvPr/>
          </p:nvSpPr>
          <p:spPr>
            <a:xfrm>
              <a:off x="-29714" y="2411298"/>
              <a:ext cx="165973" cy="150859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3343275" y="3177130"/>
            <a:ext cx="3857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1"/>
          </p:nvPr>
        </p:nvSpPr>
        <p:spPr>
          <a:xfrm>
            <a:off x="3343350" y="1400150"/>
            <a:ext cx="3857400" cy="16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 rot="6150260">
            <a:off x="-2888821" y="264977"/>
            <a:ext cx="4676355" cy="4676398"/>
            <a:chOff x="6809525" y="957775"/>
            <a:chExt cx="2749100" cy="2749125"/>
          </a:xfrm>
        </p:grpSpPr>
        <p:sp>
          <p:nvSpPr>
            <p:cNvPr id="163" name="Google Shape;163;p10"/>
            <p:cNvSpPr/>
            <p:nvPr/>
          </p:nvSpPr>
          <p:spPr>
            <a:xfrm>
              <a:off x="6809525" y="957775"/>
              <a:ext cx="2749100" cy="2749125"/>
            </a:xfrm>
            <a:custGeom>
              <a:avLst/>
              <a:gdLst/>
              <a:ahLst/>
              <a:cxnLst/>
              <a:rect l="l" t="t" r="r" b="b"/>
              <a:pathLst>
                <a:path w="109964" h="109965" fill="none" extrusionOk="0">
                  <a:moveTo>
                    <a:pt x="109964" y="54983"/>
                  </a:moveTo>
                  <a:cubicBezTo>
                    <a:pt x="109964" y="85337"/>
                    <a:pt x="85363" y="109965"/>
                    <a:pt x="54982" y="109965"/>
                  </a:cubicBezTo>
                  <a:cubicBezTo>
                    <a:pt x="24601" y="109965"/>
                    <a:pt x="0" y="85337"/>
                    <a:pt x="0" y="54983"/>
                  </a:cubicBezTo>
                  <a:cubicBezTo>
                    <a:pt x="0" y="24602"/>
                    <a:pt x="24601" y="1"/>
                    <a:pt x="54982" y="1"/>
                  </a:cubicBezTo>
                  <a:cubicBezTo>
                    <a:pt x="85363" y="1"/>
                    <a:pt x="109964" y="24602"/>
                    <a:pt x="109964" y="54983"/>
                  </a:cubicBezTo>
                  <a:close/>
                </a:path>
              </a:pathLst>
            </a:custGeom>
            <a:noFill/>
            <a:ln w="3630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8184075" y="986700"/>
              <a:ext cx="523625" cy="105550"/>
            </a:xfrm>
            <a:custGeom>
              <a:avLst/>
              <a:gdLst/>
              <a:ahLst/>
              <a:cxnLst/>
              <a:rect l="l" t="t" r="r" b="b"/>
              <a:pathLst>
                <a:path w="20945" h="4222" fill="none" extrusionOk="0">
                  <a:moveTo>
                    <a:pt x="0" y="0"/>
                  </a:moveTo>
                  <a:cubicBezTo>
                    <a:pt x="7206" y="0"/>
                    <a:pt x="14330" y="1425"/>
                    <a:pt x="20944" y="4221"/>
                  </a:cubicBezTo>
                </a:path>
              </a:pathLst>
            </a:custGeom>
            <a:noFill/>
            <a:ln w="194925" cap="flat" cmpd="sng">
              <a:solidFill>
                <a:schemeClr val="accent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0"/>
          <p:cNvGrpSpPr/>
          <p:nvPr/>
        </p:nvGrpSpPr>
        <p:grpSpPr>
          <a:xfrm>
            <a:off x="8536200" y="175325"/>
            <a:ext cx="863489" cy="1519795"/>
            <a:chOff x="8522143" y="2810900"/>
            <a:chExt cx="580107" cy="1021025"/>
          </a:xfrm>
        </p:grpSpPr>
        <p:sp>
          <p:nvSpPr>
            <p:cNvPr id="166" name="Google Shape;166;p10"/>
            <p:cNvSpPr/>
            <p:nvPr/>
          </p:nvSpPr>
          <p:spPr>
            <a:xfrm>
              <a:off x="8590050" y="2937950"/>
              <a:ext cx="512200" cy="893975"/>
            </a:xfrm>
            <a:custGeom>
              <a:avLst/>
              <a:gdLst/>
              <a:ahLst/>
              <a:cxnLst/>
              <a:rect l="l" t="t" r="r" b="b"/>
              <a:pathLst>
                <a:path w="20488" h="35759" extrusionOk="0">
                  <a:moveTo>
                    <a:pt x="0" y="0"/>
                  </a:moveTo>
                  <a:lnTo>
                    <a:pt x="0" y="35759"/>
                  </a:lnTo>
                  <a:lnTo>
                    <a:pt x="20487" y="35759"/>
                  </a:lnTo>
                  <a:lnTo>
                    <a:pt x="20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22143" y="2810900"/>
              <a:ext cx="255450" cy="822847"/>
            </a:xfrm>
            <a:custGeom>
              <a:avLst/>
              <a:gdLst/>
              <a:ahLst/>
              <a:cxnLst/>
              <a:rect l="l" t="t" r="r" b="b"/>
              <a:pathLst>
                <a:path w="10218" h="10191" fill="none" extrusionOk="0">
                  <a:moveTo>
                    <a:pt x="1" y="1"/>
                  </a:moveTo>
                  <a:lnTo>
                    <a:pt x="10217" y="1"/>
                  </a:lnTo>
                  <a:lnTo>
                    <a:pt x="10217" y="10191"/>
                  </a:lnTo>
                  <a:lnTo>
                    <a:pt x="1" y="1019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7927074" y="4554413"/>
            <a:ext cx="2515910" cy="445675"/>
            <a:chOff x="-114100" y="3577175"/>
            <a:chExt cx="858350" cy="445675"/>
          </a:xfrm>
        </p:grpSpPr>
        <p:sp>
          <p:nvSpPr>
            <p:cNvPr id="169" name="Google Shape;169;p10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959127" y="1222926"/>
            <a:ext cx="843586" cy="836299"/>
            <a:chOff x="642539" y="644476"/>
            <a:chExt cx="843586" cy="836299"/>
          </a:xfrm>
        </p:grpSpPr>
        <p:sp>
          <p:nvSpPr>
            <p:cNvPr id="178" name="Google Shape;178;p10"/>
            <p:cNvSpPr/>
            <p:nvPr/>
          </p:nvSpPr>
          <p:spPr>
            <a:xfrm>
              <a:off x="733425" y="728075"/>
              <a:ext cx="7527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2539" y="644476"/>
              <a:ext cx="206120" cy="206157"/>
            </a:xfrm>
            <a:custGeom>
              <a:avLst/>
              <a:gdLst/>
              <a:ahLst/>
              <a:cxnLst/>
              <a:rect l="l" t="t" r="r" b="b"/>
              <a:pathLst>
                <a:path w="5539" h="5540" fill="none" extrusionOk="0">
                  <a:moveTo>
                    <a:pt x="0" y="1"/>
                  </a:moveTo>
                  <a:lnTo>
                    <a:pt x="5539" y="1"/>
                  </a:lnTo>
                  <a:lnTo>
                    <a:pt x="5539" y="5539"/>
                  </a:lnTo>
                  <a:lnTo>
                    <a:pt x="0" y="5539"/>
                  </a:lnTo>
                  <a:close/>
                </a:path>
              </a:pathLst>
            </a:custGeom>
            <a:noFill/>
            <a:ln w="19050" cap="flat" cmpd="sng">
              <a:solidFill>
                <a:srgbClr val="19161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0"/>
          <p:cNvSpPr/>
          <p:nvPr/>
        </p:nvSpPr>
        <p:spPr>
          <a:xfrm>
            <a:off x="-390592" y="2231026"/>
            <a:ext cx="764703" cy="3301490"/>
          </a:xfrm>
          <a:custGeom>
            <a:avLst/>
            <a:gdLst/>
            <a:ahLst/>
            <a:cxnLst/>
            <a:rect l="l" t="t" r="r" b="b"/>
            <a:pathLst>
              <a:path w="18122" h="78239" extrusionOk="0">
                <a:moveTo>
                  <a:pt x="0" y="0"/>
                </a:moveTo>
                <a:lnTo>
                  <a:pt x="0" y="78239"/>
                </a:lnTo>
                <a:lnTo>
                  <a:pt x="18122" y="78239"/>
                </a:lnTo>
                <a:lnTo>
                  <a:pt x="18122" y="0"/>
                </a:lnTo>
                <a:close/>
              </a:path>
            </a:pathLst>
          </a:custGeom>
          <a:solidFill>
            <a:srgbClr val="DA8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subTitle" idx="1"/>
          </p:nvPr>
        </p:nvSpPr>
        <p:spPr>
          <a:xfrm>
            <a:off x="2914650" y="2958588"/>
            <a:ext cx="33147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 hasCustomPrompt="1"/>
          </p:nvPr>
        </p:nvSpPr>
        <p:spPr>
          <a:xfrm>
            <a:off x="1590675" y="1968013"/>
            <a:ext cx="59628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4" name="Google Shape;184;p11"/>
          <p:cNvSpPr/>
          <p:nvPr/>
        </p:nvSpPr>
        <p:spPr>
          <a:xfrm>
            <a:off x="257175" y="-1438275"/>
            <a:ext cx="2495400" cy="24954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1"/>
          <p:cNvGrpSpPr/>
          <p:nvPr/>
        </p:nvGrpSpPr>
        <p:grpSpPr>
          <a:xfrm>
            <a:off x="604325" y="205300"/>
            <a:ext cx="487000" cy="1652075"/>
            <a:chOff x="747200" y="540000"/>
            <a:chExt cx="487000" cy="1652075"/>
          </a:xfrm>
        </p:grpSpPr>
        <p:sp>
          <p:nvSpPr>
            <p:cNvPr id="186" name="Google Shape;186;p11"/>
            <p:cNvSpPr/>
            <p:nvPr/>
          </p:nvSpPr>
          <p:spPr>
            <a:xfrm>
              <a:off x="796200" y="540000"/>
              <a:ext cx="438000" cy="13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747200" y="858575"/>
              <a:ext cx="206100" cy="13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1"/>
          <p:cNvGrpSpPr/>
          <p:nvPr/>
        </p:nvGrpSpPr>
        <p:grpSpPr>
          <a:xfrm>
            <a:off x="6601014" y="2994916"/>
            <a:ext cx="4128231" cy="3898534"/>
            <a:chOff x="6769200" y="957775"/>
            <a:chExt cx="2911100" cy="2749125"/>
          </a:xfrm>
        </p:grpSpPr>
        <p:sp>
          <p:nvSpPr>
            <p:cNvPr id="189" name="Google Shape;189;p11"/>
            <p:cNvSpPr/>
            <p:nvPr/>
          </p:nvSpPr>
          <p:spPr>
            <a:xfrm>
              <a:off x="6809525" y="957775"/>
              <a:ext cx="2749100" cy="2749125"/>
            </a:xfrm>
            <a:custGeom>
              <a:avLst/>
              <a:gdLst/>
              <a:ahLst/>
              <a:cxnLst/>
              <a:rect l="l" t="t" r="r" b="b"/>
              <a:pathLst>
                <a:path w="109964" h="109965" fill="none" extrusionOk="0">
                  <a:moveTo>
                    <a:pt x="109964" y="54983"/>
                  </a:moveTo>
                  <a:cubicBezTo>
                    <a:pt x="109964" y="85337"/>
                    <a:pt x="85363" y="109965"/>
                    <a:pt x="54982" y="109965"/>
                  </a:cubicBezTo>
                  <a:cubicBezTo>
                    <a:pt x="24601" y="109965"/>
                    <a:pt x="0" y="85337"/>
                    <a:pt x="0" y="54983"/>
                  </a:cubicBezTo>
                  <a:cubicBezTo>
                    <a:pt x="0" y="24602"/>
                    <a:pt x="24601" y="1"/>
                    <a:pt x="54982" y="1"/>
                  </a:cubicBezTo>
                  <a:cubicBezTo>
                    <a:pt x="85363" y="1"/>
                    <a:pt x="109964" y="24602"/>
                    <a:pt x="109964" y="54983"/>
                  </a:cubicBezTo>
                  <a:close/>
                </a:path>
              </a:pathLst>
            </a:custGeom>
            <a:noFill/>
            <a:ln w="36300" cap="flat" cmpd="sng">
              <a:solidFill>
                <a:srgbClr val="D5653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6769200" y="1816800"/>
              <a:ext cx="1414900" cy="1861200"/>
            </a:xfrm>
            <a:custGeom>
              <a:avLst/>
              <a:gdLst/>
              <a:ahLst/>
              <a:cxnLst/>
              <a:rect l="l" t="t" r="r" b="b"/>
              <a:pathLst>
                <a:path w="56596" h="74448" fill="none" extrusionOk="0">
                  <a:moveTo>
                    <a:pt x="56595" y="74448"/>
                  </a:moveTo>
                  <a:cubicBezTo>
                    <a:pt x="38608" y="74421"/>
                    <a:pt x="21832" y="65441"/>
                    <a:pt x="11857" y="50492"/>
                  </a:cubicBezTo>
                  <a:cubicBezTo>
                    <a:pt x="1855" y="35544"/>
                    <a:pt x="0" y="16589"/>
                    <a:pt x="6883" y="0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8184075" y="986700"/>
              <a:ext cx="523625" cy="105550"/>
            </a:xfrm>
            <a:custGeom>
              <a:avLst/>
              <a:gdLst/>
              <a:ahLst/>
              <a:cxnLst/>
              <a:rect l="l" t="t" r="r" b="b"/>
              <a:pathLst>
                <a:path w="20945" h="4222" fill="none" extrusionOk="0">
                  <a:moveTo>
                    <a:pt x="0" y="0"/>
                  </a:moveTo>
                  <a:cubicBezTo>
                    <a:pt x="7206" y="0"/>
                    <a:pt x="14330" y="1425"/>
                    <a:pt x="20944" y="4221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9007450" y="1696475"/>
              <a:ext cx="672850" cy="1699900"/>
            </a:xfrm>
            <a:custGeom>
              <a:avLst/>
              <a:gdLst/>
              <a:ahLst/>
              <a:cxnLst/>
              <a:rect l="l" t="t" r="r" b="b"/>
              <a:pathLst>
                <a:path w="26914" h="67996" fill="none" extrusionOk="0">
                  <a:moveTo>
                    <a:pt x="14519" y="1"/>
                  </a:moveTo>
                  <a:cubicBezTo>
                    <a:pt x="26913" y="23150"/>
                    <a:pt x="20783" y="51891"/>
                    <a:pt x="0" y="67996"/>
                  </a:cubicBezTo>
                </a:path>
              </a:pathLst>
            </a:custGeom>
            <a:noFill/>
            <a:ln w="194925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11"/>
          <p:cNvGrpSpPr/>
          <p:nvPr/>
        </p:nvGrpSpPr>
        <p:grpSpPr>
          <a:xfrm>
            <a:off x="8122581" y="2095485"/>
            <a:ext cx="669674" cy="3436065"/>
            <a:chOff x="7739775" y="739469"/>
            <a:chExt cx="472233" cy="2423006"/>
          </a:xfrm>
        </p:grpSpPr>
        <p:sp>
          <p:nvSpPr>
            <p:cNvPr id="194" name="Google Shape;194;p11"/>
            <p:cNvSpPr/>
            <p:nvPr/>
          </p:nvSpPr>
          <p:spPr>
            <a:xfrm>
              <a:off x="7852694" y="739469"/>
              <a:ext cx="359314" cy="1592946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rgbClr val="DA8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7739775" y="1207150"/>
              <a:ext cx="226550" cy="1955325"/>
            </a:xfrm>
            <a:custGeom>
              <a:avLst/>
              <a:gdLst/>
              <a:ahLst/>
              <a:cxnLst/>
              <a:rect l="l" t="t" r="r" b="b"/>
              <a:pathLst>
                <a:path w="9062" h="78213" extrusionOk="0">
                  <a:moveTo>
                    <a:pt x="1" y="1"/>
                  </a:moveTo>
                  <a:lnTo>
                    <a:pt x="1" y="78212"/>
                  </a:lnTo>
                  <a:lnTo>
                    <a:pt x="9061" y="7821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1"/>
          <p:cNvGrpSpPr/>
          <p:nvPr/>
        </p:nvGrpSpPr>
        <p:grpSpPr>
          <a:xfrm>
            <a:off x="6723712" y="431125"/>
            <a:ext cx="2852211" cy="505262"/>
            <a:chOff x="-114100" y="3577175"/>
            <a:chExt cx="858350" cy="445675"/>
          </a:xfrm>
        </p:grpSpPr>
        <p:sp>
          <p:nvSpPr>
            <p:cNvPr id="197" name="Google Shape;197;p11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474543" y="3864742"/>
            <a:ext cx="914436" cy="890922"/>
            <a:chOff x="-269375" y="2368200"/>
            <a:chExt cx="453050" cy="441400"/>
          </a:xfrm>
        </p:grpSpPr>
        <p:sp>
          <p:nvSpPr>
            <p:cNvPr id="206" name="Google Shape;206;p11"/>
            <p:cNvSpPr/>
            <p:nvPr/>
          </p:nvSpPr>
          <p:spPr>
            <a:xfrm>
              <a:off x="-77125" y="2368200"/>
              <a:ext cx="260800" cy="237050"/>
            </a:xfrm>
            <a:custGeom>
              <a:avLst/>
              <a:gdLst/>
              <a:ahLst/>
              <a:cxnLst/>
              <a:rect l="l" t="t" r="r" b="b"/>
              <a:pathLst>
                <a:path w="10432" h="9482" extrusionOk="0">
                  <a:moveTo>
                    <a:pt x="5228" y="1"/>
                  </a:moveTo>
                  <a:cubicBezTo>
                    <a:pt x="3073" y="1"/>
                    <a:pt x="1121" y="1459"/>
                    <a:pt x="592" y="3648"/>
                  </a:cubicBezTo>
                  <a:cubicBezTo>
                    <a:pt x="0" y="6202"/>
                    <a:pt x="1586" y="8756"/>
                    <a:pt x="4140" y="9348"/>
                  </a:cubicBezTo>
                  <a:cubicBezTo>
                    <a:pt x="4510" y="9438"/>
                    <a:pt x="4880" y="9482"/>
                    <a:pt x="5245" y="9482"/>
                  </a:cubicBezTo>
                  <a:cubicBezTo>
                    <a:pt x="7373" y="9482"/>
                    <a:pt x="9312" y="8007"/>
                    <a:pt x="9840" y="5826"/>
                  </a:cubicBezTo>
                  <a:cubicBezTo>
                    <a:pt x="10432" y="3272"/>
                    <a:pt x="8846" y="718"/>
                    <a:pt x="6318" y="126"/>
                  </a:cubicBezTo>
                  <a:cubicBezTo>
                    <a:pt x="5953" y="41"/>
                    <a:pt x="5588" y="1"/>
                    <a:pt x="5228" y="1"/>
                  </a:cubicBezTo>
                  <a:close/>
                </a:path>
              </a:pathLst>
            </a:custGeom>
            <a:solidFill>
              <a:srgbClr val="191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-269375" y="2401575"/>
              <a:ext cx="408025" cy="408025"/>
            </a:xfrm>
            <a:custGeom>
              <a:avLst/>
              <a:gdLst/>
              <a:ahLst/>
              <a:cxnLst/>
              <a:rect l="l" t="t" r="r" b="b"/>
              <a:pathLst>
                <a:path w="16321" h="16321" fill="none" extrusionOk="0">
                  <a:moveTo>
                    <a:pt x="16320" y="8147"/>
                  </a:moveTo>
                  <a:cubicBezTo>
                    <a:pt x="16320" y="12664"/>
                    <a:pt x="12664" y="16321"/>
                    <a:pt x="8174" y="16321"/>
                  </a:cubicBezTo>
                  <a:cubicBezTo>
                    <a:pt x="3657" y="16321"/>
                    <a:pt x="1" y="12664"/>
                    <a:pt x="1" y="8147"/>
                  </a:cubicBezTo>
                  <a:cubicBezTo>
                    <a:pt x="1" y="3657"/>
                    <a:pt x="3657" y="1"/>
                    <a:pt x="8174" y="1"/>
                  </a:cubicBezTo>
                  <a:cubicBezTo>
                    <a:pt x="12664" y="1"/>
                    <a:pt x="16320" y="3657"/>
                    <a:pt x="16320" y="814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68A1A4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1178700" y="307875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210" name="Google Shape;210;p12"/>
          <p:cNvGrpSpPr/>
          <p:nvPr/>
        </p:nvGrpSpPr>
        <p:grpSpPr>
          <a:xfrm flipH="1">
            <a:off x="-1009650" y="317163"/>
            <a:ext cx="2515910" cy="445675"/>
            <a:chOff x="-114100" y="3577175"/>
            <a:chExt cx="858350" cy="445675"/>
          </a:xfrm>
        </p:grpSpPr>
        <p:sp>
          <p:nvSpPr>
            <p:cNvPr id="211" name="Google Shape;211;p12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8631458" y="4347575"/>
            <a:ext cx="597525" cy="795925"/>
            <a:chOff x="8631458" y="4347575"/>
            <a:chExt cx="597525" cy="795925"/>
          </a:xfrm>
        </p:grpSpPr>
        <p:sp>
          <p:nvSpPr>
            <p:cNvPr id="220" name="Google Shape;220;p12"/>
            <p:cNvSpPr/>
            <p:nvPr/>
          </p:nvSpPr>
          <p:spPr>
            <a:xfrm flipH="1">
              <a:off x="8764883" y="4347575"/>
              <a:ext cx="464100" cy="79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 flipH="1">
              <a:off x="8631458" y="4603500"/>
              <a:ext cx="3141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Hammersmith One"/>
              <a:buNone/>
              <a:defRPr sz="300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umans"/>
              <a:buNone/>
              <a:defRPr sz="3000">
                <a:solidFill>
                  <a:schemeClr val="accent4"/>
                </a:solidFill>
                <a:latin typeface="Numans"/>
                <a:ea typeface="Numans"/>
                <a:cs typeface="Numans"/>
                <a:sym typeface="Num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512" y="-17889"/>
            <a:ext cx="9180512" cy="5143500"/>
          </a:xfrm>
          <a:prstGeom prst="rect">
            <a:avLst/>
          </a:prstGeom>
          <a:solidFill>
            <a:srgbClr val="E9E6E1"/>
          </a:solidFill>
          <a:ln>
            <a:solidFill>
              <a:srgbClr val="E9E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7" name="Google Shape;397;p25"/>
          <p:cNvSpPr txBox="1">
            <a:spLocks noGrp="1"/>
          </p:cNvSpPr>
          <p:nvPr>
            <p:ph type="ctrTitle" idx="4294967295"/>
          </p:nvPr>
        </p:nvSpPr>
        <p:spPr>
          <a:xfrm>
            <a:off x="359532" y="1822862"/>
            <a:ext cx="8280920" cy="1672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Développement d’une application web de gestion des rédactions</a:t>
            </a:r>
            <a:endParaRPr sz="3200" dirty="0"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1"/>
          </p:nvPr>
        </p:nvSpPr>
        <p:spPr>
          <a:xfrm>
            <a:off x="727754" y="4299942"/>
            <a:ext cx="3000241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Présenté </a:t>
            </a:r>
            <a:r>
              <a:rPr lang="en" sz="1200" b="1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par : </a:t>
            </a:r>
            <a:r>
              <a:rPr lang="fr-FR" sz="11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Soumaya BEN HASSINE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-FR" sz="11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                 Imen DRIDI</a:t>
            </a:r>
            <a:endParaRPr sz="11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solidFill>
                <a:schemeClr val="accent3"/>
              </a:solidFill>
            </a:endParaRPr>
          </a:p>
        </p:txBody>
      </p:sp>
      <p:pic>
        <p:nvPicPr>
          <p:cNvPr id="399" name="Google Shape;3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0" y="36853"/>
            <a:ext cx="1391799" cy="6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"/>
          <p:cNvSpPr txBox="1"/>
          <p:nvPr/>
        </p:nvSpPr>
        <p:spPr>
          <a:xfrm>
            <a:off x="2363550" y="4659982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4"/>
                </a:solidFill>
              </a:rPr>
              <a:t>Année universitaire </a:t>
            </a:r>
            <a:r>
              <a:rPr lang="en" sz="1000" b="1" dirty="0" smtClean="0">
                <a:solidFill>
                  <a:schemeClr val="accent4"/>
                </a:solidFill>
              </a:rPr>
              <a:t>2020/2021</a:t>
            </a:r>
            <a:endParaRPr sz="1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77828"/>
            <a:ext cx="631287" cy="693722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7193526" y="2681266"/>
            <a:ext cx="2492303" cy="2917944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7345926" y="2833666"/>
            <a:ext cx="2492303" cy="2917944"/>
          </a:xfrm>
          <a:prstGeom prst="line">
            <a:avLst/>
          </a:prstGeom>
          <a:ln w="76200">
            <a:solidFill>
              <a:srgbClr val="D5653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7498326" y="2986066"/>
            <a:ext cx="2492303" cy="2917944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02802" y="4299942"/>
            <a:ext cx="3197590" cy="68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00"/>
              </a:spcBef>
              <a:buClr>
                <a:schemeClr val="lt1"/>
              </a:buClr>
              <a:buSzPts val="1800"/>
              <a:buFont typeface="Roboto"/>
              <a:buNone/>
              <a:defRPr sz="1200" b="1">
                <a:solidFill>
                  <a:schemeClr val="accent3"/>
                </a:solidFill>
                <a:sym typeface="Roboto"/>
              </a:defRPr>
            </a:lvl1pPr>
            <a:lvl2pPr marL="9144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42900">
              <a:buClr>
                <a:schemeClr val="lt1"/>
              </a:buClr>
              <a:buSzPts val="1800"/>
              <a:buFont typeface="Roboto"/>
              <a:buNone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fr-FR" dirty="0"/>
              <a:t>Encadré par:  </a:t>
            </a:r>
            <a:r>
              <a:rPr lang="fr-FR" dirty="0">
                <a:solidFill>
                  <a:srgbClr val="68A1A4"/>
                </a:solidFill>
              </a:rPr>
              <a:t>Madame Zohra CHANNOUF      </a:t>
            </a:r>
          </a:p>
          <a:p>
            <a:r>
              <a:rPr lang="fr-FR" dirty="0">
                <a:solidFill>
                  <a:srgbClr val="68A1A4"/>
                </a:solidFill>
              </a:rPr>
              <a:t>                       </a:t>
            </a:r>
            <a:r>
              <a:rPr lang="fr-FR" dirty="0" smtClean="0">
                <a:solidFill>
                  <a:srgbClr val="68A1A4"/>
                </a:solidFill>
              </a:rPr>
              <a:t> </a:t>
            </a:r>
            <a:r>
              <a:rPr lang="fr-FR" dirty="0">
                <a:solidFill>
                  <a:srgbClr val="68A1A4"/>
                </a:solidFill>
              </a:rPr>
              <a:t>Madame </a:t>
            </a:r>
            <a:r>
              <a:rPr lang="fr-FR" dirty="0" err="1">
                <a:solidFill>
                  <a:srgbClr val="68A1A4"/>
                </a:solidFill>
              </a:rPr>
              <a:t>Imène</a:t>
            </a:r>
            <a:r>
              <a:rPr lang="fr-FR" dirty="0">
                <a:solidFill>
                  <a:srgbClr val="68A1A4"/>
                </a:solidFill>
              </a:rPr>
              <a:t> KSOURI </a:t>
            </a:r>
          </a:p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23528" y="1795813"/>
            <a:ext cx="8352928" cy="1265993"/>
          </a:xfrm>
          <a:prstGeom prst="rect">
            <a:avLst/>
          </a:prstGeom>
          <a:noFill/>
          <a:ln>
            <a:solidFill>
              <a:srgbClr val="68A1A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82" y="3155034"/>
            <a:ext cx="2914636" cy="9387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81" y="-16175"/>
            <a:ext cx="2310021" cy="184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899592" y="1419622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282F39"/>
              </a:buClr>
              <a:buSzPts val="1500"/>
            </a:pPr>
            <a:r>
              <a:rPr lang="fr-FR" sz="6000" b="1" dirty="0" smtClean="0">
                <a:solidFill>
                  <a:srgbClr val="007A7D"/>
                </a:solidFill>
              </a:rPr>
              <a:t>Méthodologie adoptée</a:t>
            </a:r>
            <a:endParaRPr lang="fr-FR" sz="6000" b="1" dirty="0">
              <a:solidFill>
                <a:srgbClr val="007A7D"/>
              </a:solidFill>
            </a:endParaRPr>
          </a:p>
          <a:p>
            <a:pPr algn="ctr">
              <a:buClr>
                <a:srgbClr val="282F39"/>
              </a:buClr>
              <a:buSzPts val="1500"/>
            </a:pPr>
            <a:endParaRPr sz="60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82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 idx="15"/>
          </p:nvPr>
        </p:nvSpPr>
        <p:spPr>
          <a:xfrm>
            <a:off x="1322884" y="153069"/>
            <a:ext cx="6786600" cy="734700"/>
          </a:xfrm>
        </p:spPr>
        <p:txBody>
          <a:bodyPr/>
          <a:lstStyle/>
          <a:p>
            <a:r>
              <a:rPr lang="fr-FR" sz="3200" dirty="0" smtClean="0"/>
              <a:t>MÉTHODOLOGIE ADOPTÉE</a:t>
            </a:r>
            <a:endParaRPr lang="fr-FR" sz="3200" dirty="0"/>
          </a:p>
        </p:txBody>
      </p:sp>
      <p:grpSp>
        <p:nvGrpSpPr>
          <p:cNvPr id="16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17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" name="Google Shape;537;p27"/>
          <p:cNvSpPr txBox="1">
            <a:spLocks/>
          </p:cNvSpPr>
          <p:nvPr/>
        </p:nvSpPr>
        <p:spPr>
          <a:xfrm>
            <a:off x="8704896" y="195486"/>
            <a:ext cx="439104" cy="3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191617"/>
              </a:buClr>
              <a:buFont typeface="Roboto"/>
              <a:buNone/>
            </a:pPr>
            <a:r>
              <a:rPr lang="en" sz="1200" dirty="0" smtClean="0">
                <a:solidFill>
                  <a:srgbClr val="191617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05</a:t>
            </a:r>
            <a:endParaRPr lang="en" sz="1200" dirty="0">
              <a:solidFill>
                <a:srgbClr val="191617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-220291" y="-30778"/>
            <a:ext cx="210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04 Méthodologie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adoptée</a:t>
            </a:r>
            <a:endParaRPr lang="fr-FR" b="1" dirty="0">
              <a:solidFill>
                <a:schemeClr val="bg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0" y="504765"/>
            <a:ext cx="7744016" cy="46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"/>
          <p:cNvSpPr/>
          <p:nvPr/>
        </p:nvSpPr>
        <p:spPr>
          <a:xfrm>
            <a:off x="3184875" y="0"/>
            <a:ext cx="5959126" cy="5143499"/>
          </a:xfrm>
          <a:custGeom>
            <a:avLst/>
            <a:gdLst/>
            <a:ahLst/>
            <a:cxnLst/>
            <a:rect l="l" t="t" r="r" b="b"/>
            <a:pathLst>
              <a:path w="1949" h="1561" extrusionOk="0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6000">
                <a:srgbClr val="F2F2F2"/>
              </a:gs>
              <a:gs pos="100000">
                <a:srgbClr val="F2F2F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8"/>
          <p:cNvSpPr txBox="1"/>
          <p:nvPr/>
        </p:nvSpPr>
        <p:spPr>
          <a:xfrm>
            <a:off x="2405916" y="-3354"/>
            <a:ext cx="5622468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</a:pPr>
            <a:r>
              <a:rPr lang="fr-FR" sz="3200" dirty="0" smtClean="0">
                <a:solidFill>
                  <a:srgbClr val="5A1B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PLANIFICATION DES SPRINTS</a:t>
            </a:r>
            <a:endParaRPr lang="fr-FR" sz="3200" dirty="0">
              <a:solidFill>
                <a:srgbClr val="5A1B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839" name="Google Shape;839;p38"/>
          <p:cNvGrpSpPr/>
          <p:nvPr/>
        </p:nvGrpSpPr>
        <p:grpSpPr>
          <a:xfrm>
            <a:off x="8563984" y="75495"/>
            <a:ext cx="428680" cy="407341"/>
            <a:chOff x="2153325" y="1534700"/>
            <a:chExt cx="1027025" cy="975900"/>
          </a:xfrm>
        </p:grpSpPr>
        <p:sp>
          <p:nvSpPr>
            <p:cNvPr id="840" name="Google Shape;840;p38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2" name="Google Shape;842;p38"/>
          <p:cNvSpPr txBox="1">
            <a:spLocks noGrp="1"/>
          </p:cNvSpPr>
          <p:nvPr>
            <p:ph type="subTitle" idx="3"/>
          </p:nvPr>
        </p:nvSpPr>
        <p:spPr>
          <a:xfrm>
            <a:off x="8617548" y="157902"/>
            <a:ext cx="396456" cy="3249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>
                <a:latin typeface="Hammersmith One"/>
                <a:ea typeface="Hammersmith One"/>
                <a:cs typeface="Hammersmith One"/>
                <a:sym typeface="Hammersmith One"/>
              </a:rPr>
              <a:t>06</a:t>
            </a:r>
            <a:endParaRPr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="" xmlns:a16="http://schemas.microsoft.com/office/drawing/2014/main" id="{75EB0469-19D3-443F-B162-B819E92B5B54}"/>
              </a:ext>
            </a:extLst>
          </p:cNvPr>
          <p:cNvSpPr>
            <a:spLocks/>
          </p:cNvSpPr>
          <p:nvPr/>
        </p:nvSpPr>
        <p:spPr bwMode="auto">
          <a:xfrm rot="16200000">
            <a:off x="1817491" y="1683609"/>
            <a:ext cx="1018276" cy="1433417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800" kern="120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="" xmlns:a16="http://schemas.microsoft.com/office/drawing/2014/main" id="{A8B8B09B-7B2D-450E-8326-CE877AB622E5}"/>
              </a:ext>
            </a:extLst>
          </p:cNvPr>
          <p:cNvSpPr>
            <a:spLocks/>
          </p:cNvSpPr>
          <p:nvPr/>
        </p:nvSpPr>
        <p:spPr bwMode="auto">
          <a:xfrm rot="16200000">
            <a:off x="1817491" y="3775923"/>
            <a:ext cx="1018276" cy="1433417"/>
          </a:xfrm>
          <a:custGeom>
            <a:avLst/>
            <a:gdLst>
              <a:gd name="T0" fmla="*/ 27 w 4016"/>
              <a:gd name="T1" fmla="*/ 5450 h 6400"/>
              <a:gd name="T2" fmla="*/ 0 w 4016"/>
              <a:gd name="T3" fmla="*/ 3596 h 6400"/>
              <a:gd name="T4" fmla="*/ 144 w 4016"/>
              <a:gd name="T5" fmla="*/ 3537 h 6400"/>
              <a:gd name="T6" fmla="*/ 704 w 4016"/>
              <a:gd name="T7" fmla="*/ 3612 h 6400"/>
              <a:gd name="T8" fmla="*/ 945 w 4016"/>
              <a:gd name="T9" fmla="*/ 3183 h 6400"/>
              <a:gd name="T10" fmla="*/ 404 w 4016"/>
              <a:gd name="T11" fmla="*/ 2734 h 6400"/>
              <a:gd name="T12" fmla="*/ 58 w 4016"/>
              <a:gd name="T13" fmla="*/ 2888 h 6400"/>
              <a:gd name="T14" fmla="*/ 0 w 4016"/>
              <a:gd name="T15" fmla="*/ 2254 h 6400"/>
              <a:gd name="T16" fmla="*/ 29 w 4016"/>
              <a:gd name="T17" fmla="*/ 951 h 6400"/>
              <a:gd name="T18" fmla="*/ 1702 w 4016"/>
              <a:gd name="T19" fmla="*/ 933 h 6400"/>
              <a:gd name="T20" fmla="*/ 1750 w 4016"/>
              <a:gd name="T21" fmla="*/ 615 h 6400"/>
              <a:gd name="T22" fmla="*/ 1932 w 4016"/>
              <a:gd name="T23" fmla="*/ 28 h 6400"/>
              <a:gd name="T24" fmla="*/ 2356 w 4016"/>
              <a:gd name="T25" fmla="*/ 455 h 6400"/>
              <a:gd name="T26" fmla="*/ 2348 w 4016"/>
              <a:gd name="T27" fmla="*/ 946 h 6400"/>
              <a:gd name="T28" fmla="*/ 3986 w 4016"/>
              <a:gd name="T29" fmla="*/ 952 h 6400"/>
              <a:gd name="T30" fmla="*/ 4016 w 4016"/>
              <a:gd name="T31" fmla="*/ 2797 h 6400"/>
              <a:gd name="T32" fmla="*/ 3880 w 4016"/>
              <a:gd name="T33" fmla="*/ 2869 h 6400"/>
              <a:gd name="T34" fmla="*/ 3419 w 4016"/>
              <a:gd name="T35" fmla="*/ 2746 h 6400"/>
              <a:gd name="T36" fmla="*/ 3083 w 4016"/>
              <a:gd name="T37" fmla="*/ 3097 h 6400"/>
              <a:gd name="T38" fmla="*/ 3307 w 4016"/>
              <a:gd name="T39" fmla="*/ 3609 h 6400"/>
              <a:gd name="T40" fmla="*/ 3774 w 4016"/>
              <a:gd name="T41" fmla="*/ 3612 h 6400"/>
              <a:gd name="T42" fmla="*/ 3951 w 4016"/>
              <a:gd name="T43" fmla="*/ 3512 h 6400"/>
              <a:gd name="T44" fmla="*/ 4016 w 4016"/>
              <a:gd name="T45" fmla="*/ 3608 h 6400"/>
              <a:gd name="T46" fmla="*/ 3986 w 4016"/>
              <a:gd name="T47" fmla="*/ 5449 h 6400"/>
              <a:gd name="T48" fmla="*/ 2326 w 4016"/>
              <a:gd name="T49" fmla="*/ 5462 h 6400"/>
              <a:gd name="T50" fmla="*/ 2241 w 4016"/>
              <a:gd name="T51" fmla="*/ 5758 h 6400"/>
              <a:gd name="T52" fmla="*/ 2357 w 4016"/>
              <a:gd name="T53" fmla="*/ 6121 h 6400"/>
              <a:gd name="T54" fmla="*/ 1976 w 4016"/>
              <a:gd name="T55" fmla="*/ 6392 h 6400"/>
              <a:gd name="T56" fmla="*/ 1663 w 4016"/>
              <a:gd name="T57" fmla="*/ 5937 h 6400"/>
              <a:gd name="T58" fmla="*/ 1775 w 4016"/>
              <a:gd name="T59" fmla="*/ 5529 h 6400"/>
              <a:gd name="T60" fmla="*/ 509 w 4016"/>
              <a:gd name="T61" fmla="*/ 5450 h 6400"/>
              <a:gd name="T62" fmla="*/ 493 w 4016"/>
              <a:gd name="T63" fmla="*/ 5450 h 6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16" h="6400">
                <a:moveTo>
                  <a:pt x="493" y="5450"/>
                </a:moveTo>
                <a:cubicBezTo>
                  <a:pt x="338" y="5450"/>
                  <a:pt x="183" y="5450"/>
                  <a:pt x="27" y="5450"/>
                </a:cubicBezTo>
                <a:cubicBezTo>
                  <a:pt x="0" y="5450"/>
                  <a:pt x="0" y="5450"/>
                  <a:pt x="0" y="5422"/>
                </a:cubicBezTo>
                <a:cubicBezTo>
                  <a:pt x="0" y="5120"/>
                  <a:pt x="0" y="3898"/>
                  <a:pt x="0" y="3596"/>
                </a:cubicBezTo>
                <a:cubicBezTo>
                  <a:pt x="0" y="3558"/>
                  <a:pt x="19" y="3529"/>
                  <a:pt x="53" y="3515"/>
                </a:cubicBezTo>
                <a:cubicBezTo>
                  <a:pt x="85" y="3502"/>
                  <a:pt x="116" y="3510"/>
                  <a:pt x="144" y="3537"/>
                </a:cubicBezTo>
                <a:cubicBezTo>
                  <a:pt x="241" y="3628"/>
                  <a:pt x="355" y="3674"/>
                  <a:pt x="489" y="3671"/>
                </a:cubicBezTo>
                <a:cubicBezTo>
                  <a:pt x="566" y="3669"/>
                  <a:pt x="638" y="3649"/>
                  <a:pt x="704" y="3612"/>
                </a:cubicBezTo>
                <a:cubicBezTo>
                  <a:pt x="767" y="3577"/>
                  <a:pt x="819" y="3530"/>
                  <a:pt x="861" y="3471"/>
                </a:cubicBezTo>
                <a:cubicBezTo>
                  <a:pt x="921" y="3384"/>
                  <a:pt x="949" y="3288"/>
                  <a:pt x="945" y="3183"/>
                </a:cubicBezTo>
                <a:cubicBezTo>
                  <a:pt x="940" y="3063"/>
                  <a:pt x="896" y="2960"/>
                  <a:pt x="813" y="2873"/>
                </a:cubicBezTo>
                <a:cubicBezTo>
                  <a:pt x="700" y="2757"/>
                  <a:pt x="561" y="2715"/>
                  <a:pt x="404" y="2734"/>
                </a:cubicBezTo>
                <a:cubicBezTo>
                  <a:pt x="303" y="2747"/>
                  <a:pt x="216" y="2793"/>
                  <a:pt x="143" y="2865"/>
                </a:cubicBezTo>
                <a:cubicBezTo>
                  <a:pt x="119" y="2888"/>
                  <a:pt x="85" y="2898"/>
                  <a:pt x="58" y="2888"/>
                </a:cubicBezTo>
                <a:cubicBezTo>
                  <a:pt x="21" y="2874"/>
                  <a:pt x="0" y="2845"/>
                  <a:pt x="0" y="2808"/>
                </a:cubicBezTo>
                <a:cubicBezTo>
                  <a:pt x="0" y="2623"/>
                  <a:pt x="0" y="2438"/>
                  <a:pt x="0" y="2254"/>
                </a:cubicBezTo>
                <a:cubicBezTo>
                  <a:pt x="0" y="2136"/>
                  <a:pt x="0" y="1098"/>
                  <a:pt x="0" y="980"/>
                </a:cubicBezTo>
                <a:cubicBezTo>
                  <a:pt x="0" y="951"/>
                  <a:pt x="0" y="951"/>
                  <a:pt x="29" y="951"/>
                </a:cubicBezTo>
                <a:cubicBezTo>
                  <a:pt x="327" y="951"/>
                  <a:pt x="1305" y="951"/>
                  <a:pt x="1603" y="951"/>
                </a:cubicBezTo>
                <a:cubicBezTo>
                  <a:pt x="1637" y="951"/>
                  <a:pt x="1670" y="948"/>
                  <a:pt x="1702" y="933"/>
                </a:cubicBezTo>
                <a:cubicBezTo>
                  <a:pt x="1786" y="894"/>
                  <a:pt x="1832" y="790"/>
                  <a:pt x="1802" y="702"/>
                </a:cubicBezTo>
                <a:cubicBezTo>
                  <a:pt x="1791" y="669"/>
                  <a:pt x="1773" y="641"/>
                  <a:pt x="1750" y="615"/>
                </a:cubicBezTo>
                <a:cubicBezTo>
                  <a:pt x="1656" y="512"/>
                  <a:pt x="1626" y="393"/>
                  <a:pt x="1667" y="259"/>
                </a:cubicBezTo>
                <a:cubicBezTo>
                  <a:pt x="1707" y="127"/>
                  <a:pt x="1800" y="56"/>
                  <a:pt x="1932" y="28"/>
                </a:cubicBezTo>
                <a:cubicBezTo>
                  <a:pt x="2058" y="0"/>
                  <a:pt x="2174" y="20"/>
                  <a:pt x="2266" y="117"/>
                </a:cubicBezTo>
                <a:cubicBezTo>
                  <a:pt x="2356" y="213"/>
                  <a:pt x="2387" y="326"/>
                  <a:pt x="2356" y="455"/>
                </a:cubicBezTo>
                <a:cubicBezTo>
                  <a:pt x="2340" y="521"/>
                  <a:pt x="2306" y="576"/>
                  <a:pt x="2259" y="624"/>
                </a:cubicBezTo>
                <a:cubicBezTo>
                  <a:pt x="2163" y="724"/>
                  <a:pt x="2199" y="901"/>
                  <a:pt x="2348" y="946"/>
                </a:cubicBezTo>
                <a:cubicBezTo>
                  <a:pt x="2369" y="952"/>
                  <a:pt x="2392" y="951"/>
                  <a:pt x="2414" y="951"/>
                </a:cubicBezTo>
                <a:cubicBezTo>
                  <a:pt x="2711" y="952"/>
                  <a:pt x="3688" y="952"/>
                  <a:pt x="3986" y="952"/>
                </a:cubicBezTo>
                <a:cubicBezTo>
                  <a:pt x="4016" y="952"/>
                  <a:pt x="4016" y="952"/>
                  <a:pt x="4016" y="983"/>
                </a:cubicBezTo>
                <a:cubicBezTo>
                  <a:pt x="4016" y="1281"/>
                  <a:pt x="4016" y="2499"/>
                  <a:pt x="4016" y="2797"/>
                </a:cubicBezTo>
                <a:cubicBezTo>
                  <a:pt x="4016" y="2845"/>
                  <a:pt x="3999" y="2871"/>
                  <a:pt x="3959" y="2887"/>
                </a:cubicBezTo>
                <a:cubicBezTo>
                  <a:pt x="3928" y="2899"/>
                  <a:pt x="3901" y="2890"/>
                  <a:pt x="3880" y="2869"/>
                </a:cubicBezTo>
                <a:cubicBezTo>
                  <a:pt x="3826" y="2818"/>
                  <a:pt x="3766" y="2777"/>
                  <a:pt x="3696" y="2754"/>
                </a:cubicBezTo>
                <a:cubicBezTo>
                  <a:pt x="3605" y="2723"/>
                  <a:pt x="3512" y="2721"/>
                  <a:pt x="3419" y="2746"/>
                </a:cubicBezTo>
                <a:cubicBezTo>
                  <a:pt x="3333" y="2768"/>
                  <a:pt x="3260" y="2813"/>
                  <a:pt x="3200" y="2877"/>
                </a:cubicBezTo>
                <a:cubicBezTo>
                  <a:pt x="3141" y="2939"/>
                  <a:pt x="3102" y="3013"/>
                  <a:pt x="3083" y="3097"/>
                </a:cubicBezTo>
                <a:cubicBezTo>
                  <a:pt x="3063" y="3184"/>
                  <a:pt x="3068" y="3268"/>
                  <a:pt x="3096" y="3351"/>
                </a:cubicBezTo>
                <a:cubicBezTo>
                  <a:pt x="3134" y="3463"/>
                  <a:pt x="3205" y="3549"/>
                  <a:pt x="3307" y="3609"/>
                </a:cubicBezTo>
                <a:cubicBezTo>
                  <a:pt x="3382" y="3654"/>
                  <a:pt x="3465" y="3673"/>
                  <a:pt x="3553" y="3672"/>
                </a:cubicBezTo>
                <a:cubicBezTo>
                  <a:pt x="3632" y="3670"/>
                  <a:pt x="3706" y="3652"/>
                  <a:pt x="3774" y="3612"/>
                </a:cubicBezTo>
                <a:cubicBezTo>
                  <a:pt x="3810" y="3590"/>
                  <a:pt x="3843" y="3561"/>
                  <a:pt x="3876" y="3534"/>
                </a:cubicBezTo>
                <a:cubicBezTo>
                  <a:pt x="3899" y="3517"/>
                  <a:pt x="3922" y="3504"/>
                  <a:pt x="3951" y="3512"/>
                </a:cubicBezTo>
                <a:cubicBezTo>
                  <a:pt x="3984" y="3521"/>
                  <a:pt x="4007" y="3540"/>
                  <a:pt x="4014" y="3576"/>
                </a:cubicBezTo>
                <a:cubicBezTo>
                  <a:pt x="4016" y="3586"/>
                  <a:pt x="4016" y="3597"/>
                  <a:pt x="4016" y="3608"/>
                </a:cubicBezTo>
                <a:cubicBezTo>
                  <a:pt x="4016" y="3905"/>
                  <a:pt x="4016" y="5122"/>
                  <a:pt x="4016" y="5420"/>
                </a:cubicBezTo>
                <a:cubicBezTo>
                  <a:pt x="4016" y="5449"/>
                  <a:pt x="4016" y="5449"/>
                  <a:pt x="3986" y="5449"/>
                </a:cubicBezTo>
                <a:cubicBezTo>
                  <a:pt x="3694" y="5449"/>
                  <a:pt x="2721" y="5448"/>
                  <a:pt x="2428" y="5448"/>
                </a:cubicBezTo>
                <a:cubicBezTo>
                  <a:pt x="2394" y="5448"/>
                  <a:pt x="2357" y="5449"/>
                  <a:pt x="2326" y="5462"/>
                </a:cubicBezTo>
                <a:cubicBezTo>
                  <a:pt x="2261" y="5489"/>
                  <a:pt x="2220" y="5541"/>
                  <a:pt x="2208" y="5614"/>
                </a:cubicBezTo>
                <a:cubicBezTo>
                  <a:pt x="2200" y="5666"/>
                  <a:pt x="2213" y="5715"/>
                  <a:pt x="2241" y="5758"/>
                </a:cubicBezTo>
                <a:cubicBezTo>
                  <a:pt x="2253" y="5777"/>
                  <a:pt x="2273" y="5791"/>
                  <a:pt x="2287" y="5809"/>
                </a:cubicBezTo>
                <a:cubicBezTo>
                  <a:pt x="2359" y="5902"/>
                  <a:pt x="2385" y="6005"/>
                  <a:pt x="2357" y="6121"/>
                </a:cubicBezTo>
                <a:cubicBezTo>
                  <a:pt x="2338" y="6197"/>
                  <a:pt x="2299" y="6260"/>
                  <a:pt x="2240" y="6310"/>
                </a:cubicBezTo>
                <a:cubicBezTo>
                  <a:pt x="2164" y="6374"/>
                  <a:pt x="2075" y="6400"/>
                  <a:pt x="1976" y="6392"/>
                </a:cubicBezTo>
                <a:cubicBezTo>
                  <a:pt x="1875" y="6383"/>
                  <a:pt x="1794" y="6337"/>
                  <a:pt x="1728" y="6261"/>
                </a:cubicBezTo>
                <a:cubicBezTo>
                  <a:pt x="1646" y="6165"/>
                  <a:pt x="1630" y="6056"/>
                  <a:pt x="1663" y="5937"/>
                </a:cubicBezTo>
                <a:cubicBezTo>
                  <a:pt x="1680" y="5876"/>
                  <a:pt x="1712" y="5825"/>
                  <a:pt x="1755" y="5779"/>
                </a:cubicBezTo>
                <a:cubicBezTo>
                  <a:pt x="1824" y="5707"/>
                  <a:pt x="1833" y="5610"/>
                  <a:pt x="1775" y="5529"/>
                </a:cubicBezTo>
                <a:cubicBezTo>
                  <a:pt x="1741" y="5483"/>
                  <a:pt x="1695" y="5452"/>
                  <a:pt x="1635" y="5451"/>
                </a:cubicBezTo>
                <a:cubicBezTo>
                  <a:pt x="1487" y="5450"/>
                  <a:pt x="658" y="5450"/>
                  <a:pt x="509" y="5450"/>
                </a:cubicBezTo>
                <a:cubicBezTo>
                  <a:pt x="504" y="5450"/>
                  <a:pt x="499" y="5450"/>
                  <a:pt x="493" y="5450"/>
                </a:cubicBezTo>
                <a:cubicBezTo>
                  <a:pt x="493" y="5450"/>
                  <a:pt x="493" y="5450"/>
                  <a:pt x="493" y="54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800" kern="120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="" xmlns:a16="http://schemas.microsoft.com/office/drawing/2014/main" id="{A1C732DD-3665-45D3-8E88-69A350863985}"/>
              </a:ext>
            </a:extLst>
          </p:cNvPr>
          <p:cNvSpPr>
            <a:spLocks/>
          </p:cNvSpPr>
          <p:nvPr/>
        </p:nvSpPr>
        <p:spPr bwMode="auto">
          <a:xfrm rot="16200000">
            <a:off x="1573584" y="2941734"/>
            <a:ext cx="1506091" cy="1008383"/>
          </a:xfrm>
          <a:custGeom>
            <a:avLst/>
            <a:gdLst>
              <a:gd name="T0" fmla="*/ 963 w 5936"/>
              <a:gd name="T1" fmla="*/ 30 h 4502"/>
              <a:gd name="T2" fmla="*/ 2570 w 5936"/>
              <a:gd name="T3" fmla="*/ 4 h 4502"/>
              <a:gd name="T4" fmla="*/ 2625 w 5936"/>
              <a:gd name="T5" fmla="*/ 157 h 4502"/>
              <a:gd name="T6" fmla="*/ 2534 w 5936"/>
              <a:gd name="T7" fmla="*/ 658 h 4502"/>
              <a:gd name="T8" fmla="*/ 3066 w 5936"/>
              <a:gd name="T9" fmla="*/ 940 h 4502"/>
              <a:gd name="T10" fmla="*/ 3428 w 5936"/>
              <a:gd name="T11" fmla="*/ 588 h 4502"/>
              <a:gd name="T12" fmla="*/ 3308 w 5936"/>
              <a:gd name="T13" fmla="*/ 150 h 4502"/>
              <a:gd name="T14" fmla="*/ 3369 w 5936"/>
              <a:gd name="T15" fmla="*/ 1 h 4502"/>
              <a:gd name="T16" fmla="*/ 3715 w 5936"/>
              <a:gd name="T17" fmla="*/ 1 h 4502"/>
              <a:gd name="T18" fmla="*/ 4958 w 5936"/>
              <a:gd name="T19" fmla="*/ 3 h 4502"/>
              <a:gd name="T20" fmla="*/ 4978 w 5936"/>
              <a:gd name="T21" fmla="*/ 54 h 4502"/>
              <a:gd name="T22" fmla="*/ 5045 w 5936"/>
              <a:gd name="T23" fmla="*/ 2008 h 4502"/>
              <a:gd name="T24" fmla="*/ 5317 w 5936"/>
              <a:gd name="T25" fmla="*/ 1990 h 4502"/>
              <a:gd name="T26" fmla="*/ 5883 w 5936"/>
              <a:gd name="T27" fmla="*/ 2086 h 4502"/>
              <a:gd name="T28" fmla="*/ 5761 w 5936"/>
              <a:gd name="T29" fmla="*/ 2554 h 4502"/>
              <a:gd name="T30" fmla="*/ 5298 w 5936"/>
              <a:gd name="T31" fmla="*/ 2496 h 4502"/>
              <a:gd name="T32" fmla="*/ 4978 w 5936"/>
              <a:gd name="T33" fmla="*/ 2648 h 4502"/>
              <a:gd name="T34" fmla="*/ 4950 w 5936"/>
              <a:gd name="T35" fmla="*/ 4501 h 4502"/>
              <a:gd name="T36" fmla="*/ 3299 w 5936"/>
              <a:gd name="T37" fmla="*/ 4471 h 4502"/>
              <a:gd name="T38" fmla="*/ 3423 w 5936"/>
              <a:gd name="T39" fmla="*/ 4161 h 4502"/>
              <a:gd name="T40" fmla="*/ 3297 w 5936"/>
              <a:gd name="T41" fmla="*/ 3687 h 4502"/>
              <a:gd name="T42" fmla="*/ 2829 w 5936"/>
              <a:gd name="T43" fmla="*/ 3576 h 4502"/>
              <a:gd name="T44" fmla="*/ 2504 w 5936"/>
              <a:gd name="T45" fmla="*/ 4096 h 4502"/>
              <a:gd name="T46" fmla="*/ 2652 w 5936"/>
              <a:gd name="T47" fmla="*/ 4454 h 4502"/>
              <a:gd name="T48" fmla="*/ 1983 w 5936"/>
              <a:gd name="T49" fmla="*/ 4501 h 4502"/>
              <a:gd name="T50" fmla="*/ 963 w 5936"/>
              <a:gd name="T51" fmla="*/ 4477 h 4502"/>
              <a:gd name="T52" fmla="*/ 869 w 5936"/>
              <a:gd name="T53" fmla="*/ 2477 h 4502"/>
              <a:gd name="T54" fmla="*/ 354 w 5936"/>
              <a:gd name="T55" fmla="*/ 2611 h 4502"/>
              <a:gd name="T56" fmla="*/ 31 w 5936"/>
              <a:gd name="T57" fmla="*/ 2154 h 4502"/>
              <a:gd name="T58" fmla="*/ 390 w 5936"/>
              <a:gd name="T59" fmla="*/ 1894 h 4502"/>
              <a:gd name="T60" fmla="*/ 715 w 5936"/>
              <a:gd name="T61" fmla="*/ 2049 h 4502"/>
              <a:gd name="T62" fmla="*/ 963 w 5936"/>
              <a:gd name="T63" fmla="*/ 1840 h 4502"/>
              <a:gd name="T64" fmla="*/ 963 w 5936"/>
              <a:gd name="T65" fmla="*/ 488 h 4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36" h="4502">
                <a:moveTo>
                  <a:pt x="963" y="488"/>
                </a:moveTo>
                <a:cubicBezTo>
                  <a:pt x="963" y="335"/>
                  <a:pt x="963" y="183"/>
                  <a:pt x="963" y="30"/>
                </a:cubicBezTo>
                <a:cubicBezTo>
                  <a:pt x="962" y="11"/>
                  <a:pt x="967" y="3"/>
                  <a:pt x="988" y="3"/>
                </a:cubicBezTo>
                <a:cubicBezTo>
                  <a:pt x="1288" y="4"/>
                  <a:pt x="2269" y="4"/>
                  <a:pt x="2570" y="4"/>
                </a:cubicBezTo>
                <a:cubicBezTo>
                  <a:pt x="2638" y="4"/>
                  <a:pt x="2677" y="59"/>
                  <a:pt x="2652" y="121"/>
                </a:cubicBezTo>
                <a:cubicBezTo>
                  <a:pt x="2647" y="135"/>
                  <a:pt x="2635" y="146"/>
                  <a:pt x="2625" y="157"/>
                </a:cubicBezTo>
                <a:cubicBezTo>
                  <a:pt x="2561" y="228"/>
                  <a:pt x="2520" y="309"/>
                  <a:pt x="2505" y="404"/>
                </a:cubicBezTo>
                <a:cubicBezTo>
                  <a:pt x="2490" y="492"/>
                  <a:pt x="2500" y="576"/>
                  <a:pt x="2534" y="658"/>
                </a:cubicBezTo>
                <a:cubicBezTo>
                  <a:pt x="2576" y="762"/>
                  <a:pt x="2648" y="841"/>
                  <a:pt x="2747" y="894"/>
                </a:cubicBezTo>
                <a:cubicBezTo>
                  <a:pt x="2847" y="947"/>
                  <a:pt x="2953" y="964"/>
                  <a:pt x="3066" y="940"/>
                </a:cubicBezTo>
                <a:cubicBezTo>
                  <a:pt x="3150" y="922"/>
                  <a:pt x="3224" y="885"/>
                  <a:pt x="3287" y="827"/>
                </a:cubicBezTo>
                <a:cubicBezTo>
                  <a:pt x="3358" y="762"/>
                  <a:pt x="3406" y="683"/>
                  <a:pt x="3428" y="588"/>
                </a:cubicBezTo>
                <a:cubicBezTo>
                  <a:pt x="3442" y="529"/>
                  <a:pt x="3446" y="471"/>
                  <a:pt x="3437" y="411"/>
                </a:cubicBezTo>
                <a:cubicBezTo>
                  <a:pt x="3422" y="310"/>
                  <a:pt x="3379" y="222"/>
                  <a:pt x="3308" y="150"/>
                </a:cubicBezTo>
                <a:cubicBezTo>
                  <a:pt x="3281" y="122"/>
                  <a:pt x="3275" y="92"/>
                  <a:pt x="3284" y="58"/>
                </a:cubicBezTo>
                <a:cubicBezTo>
                  <a:pt x="3293" y="27"/>
                  <a:pt x="3331" y="2"/>
                  <a:pt x="3369" y="1"/>
                </a:cubicBezTo>
                <a:cubicBezTo>
                  <a:pt x="3405" y="0"/>
                  <a:pt x="3442" y="1"/>
                  <a:pt x="3479" y="1"/>
                </a:cubicBezTo>
                <a:cubicBezTo>
                  <a:pt x="3557" y="1"/>
                  <a:pt x="3636" y="1"/>
                  <a:pt x="3715" y="1"/>
                </a:cubicBezTo>
                <a:cubicBezTo>
                  <a:pt x="3885" y="1"/>
                  <a:pt x="4735" y="1"/>
                  <a:pt x="4905" y="1"/>
                </a:cubicBezTo>
                <a:cubicBezTo>
                  <a:pt x="4923" y="1"/>
                  <a:pt x="4940" y="3"/>
                  <a:pt x="4958" y="3"/>
                </a:cubicBezTo>
                <a:cubicBezTo>
                  <a:pt x="4973" y="3"/>
                  <a:pt x="4979" y="9"/>
                  <a:pt x="4978" y="24"/>
                </a:cubicBezTo>
                <a:cubicBezTo>
                  <a:pt x="4977" y="34"/>
                  <a:pt x="4978" y="44"/>
                  <a:pt x="4978" y="54"/>
                </a:cubicBezTo>
                <a:cubicBezTo>
                  <a:pt x="4978" y="345"/>
                  <a:pt x="4978" y="1556"/>
                  <a:pt x="4978" y="1848"/>
                </a:cubicBezTo>
                <a:cubicBezTo>
                  <a:pt x="4977" y="1911"/>
                  <a:pt x="4998" y="1964"/>
                  <a:pt x="5045" y="2008"/>
                </a:cubicBezTo>
                <a:cubicBezTo>
                  <a:pt x="5093" y="2053"/>
                  <a:pt x="5183" y="2071"/>
                  <a:pt x="5243" y="2041"/>
                </a:cubicBezTo>
                <a:cubicBezTo>
                  <a:pt x="5269" y="2028"/>
                  <a:pt x="5295" y="2010"/>
                  <a:pt x="5317" y="1990"/>
                </a:cubicBezTo>
                <a:cubicBezTo>
                  <a:pt x="5418" y="1904"/>
                  <a:pt x="5530" y="1871"/>
                  <a:pt x="5660" y="1907"/>
                </a:cubicBezTo>
                <a:cubicBezTo>
                  <a:pt x="5760" y="1934"/>
                  <a:pt x="5835" y="1995"/>
                  <a:pt x="5883" y="2086"/>
                </a:cubicBezTo>
                <a:cubicBezTo>
                  <a:pt x="5926" y="2169"/>
                  <a:pt x="5936" y="2258"/>
                  <a:pt x="5910" y="2349"/>
                </a:cubicBezTo>
                <a:cubicBezTo>
                  <a:pt x="5886" y="2436"/>
                  <a:pt x="5836" y="2505"/>
                  <a:pt x="5761" y="2554"/>
                </a:cubicBezTo>
                <a:cubicBezTo>
                  <a:pt x="5671" y="2611"/>
                  <a:pt x="5574" y="2627"/>
                  <a:pt x="5470" y="2599"/>
                </a:cubicBezTo>
                <a:cubicBezTo>
                  <a:pt x="5403" y="2581"/>
                  <a:pt x="5349" y="2542"/>
                  <a:pt x="5298" y="2496"/>
                </a:cubicBezTo>
                <a:cubicBezTo>
                  <a:pt x="5240" y="2446"/>
                  <a:pt x="5172" y="2434"/>
                  <a:pt x="5100" y="2464"/>
                </a:cubicBezTo>
                <a:cubicBezTo>
                  <a:pt x="5019" y="2498"/>
                  <a:pt x="4979" y="2562"/>
                  <a:pt x="4978" y="2648"/>
                </a:cubicBezTo>
                <a:cubicBezTo>
                  <a:pt x="4977" y="2950"/>
                  <a:pt x="4978" y="4172"/>
                  <a:pt x="4978" y="4474"/>
                </a:cubicBezTo>
                <a:cubicBezTo>
                  <a:pt x="4978" y="4502"/>
                  <a:pt x="4978" y="4502"/>
                  <a:pt x="4950" y="4501"/>
                </a:cubicBezTo>
                <a:cubicBezTo>
                  <a:pt x="4651" y="4501"/>
                  <a:pt x="3672" y="4501"/>
                  <a:pt x="3372" y="4501"/>
                </a:cubicBezTo>
                <a:cubicBezTo>
                  <a:pt x="3344" y="4501"/>
                  <a:pt x="3318" y="4494"/>
                  <a:pt x="3299" y="4471"/>
                </a:cubicBezTo>
                <a:cubicBezTo>
                  <a:pt x="3272" y="4438"/>
                  <a:pt x="3274" y="4390"/>
                  <a:pt x="3304" y="4359"/>
                </a:cubicBezTo>
                <a:cubicBezTo>
                  <a:pt x="3360" y="4303"/>
                  <a:pt x="3401" y="4237"/>
                  <a:pt x="3423" y="4161"/>
                </a:cubicBezTo>
                <a:cubicBezTo>
                  <a:pt x="3445" y="4083"/>
                  <a:pt x="3449" y="4003"/>
                  <a:pt x="3430" y="3922"/>
                </a:cubicBezTo>
                <a:cubicBezTo>
                  <a:pt x="3408" y="3830"/>
                  <a:pt x="3364" y="3752"/>
                  <a:pt x="3297" y="3687"/>
                </a:cubicBezTo>
                <a:cubicBezTo>
                  <a:pt x="3233" y="3625"/>
                  <a:pt x="3157" y="3585"/>
                  <a:pt x="3069" y="3566"/>
                </a:cubicBezTo>
                <a:cubicBezTo>
                  <a:pt x="2988" y="3549"/>
                  <a:pt x="2908" y="3552"/>
                  <a:pt x="2829" y="3576"/>
                </a:cubicBezTo>
                <a:cubicBezTo>
                  <a:pt x="2737" y="3604"/>
                  <a:pt x="2661" y="3657"/>
                  <a:pt x="2602" y="3732"/>
                </a:cubicBezTo>
                <a:cubicBezTo>
                  <a:pt x="2518" y="3838"/>
                  <a:pt x="2484" y="3960"/>
                  <a:pt x="2504" y="4096"/>
                </a:cubicBezTo>
                <a:cubicBezTo>
                  <a:pt x="2519" y="4198"/>
                  <a:pt x="2564" y="4284"/>
                  <a:pt x="2635" y="4359"/>
                </a:cubicBezTo>
                <a:cubicBezTo>
                  <a:pt x="2661" y="4387"/>
                  <a:pt x="2667" y="4419"/>
                  <a:pt x="2652" y="4454"/>
                </a:cubicBezTo>
                <a:cubicBezTo>
                  <a:pt x="2637" y="4486"/>
                  <a:pt x="2609" y="4501"/>
                  <a:pt x="2575" y="4502"/>
                </a:cubicBezTo>
                <a:cubicBezTo>
                  <a:pt x="2378" y="4502"/>
                  <a:pt x="2180" y="4502"/>
                  <a:pt x="1983" y="4501"/>
                </a:cubicBezTo>
                <a:cubicBezTo>
                  <a:pt x="1878" y="4501"/>
                  <a:pt x="1092" y="4500"/>
                  <a:pt x="987" y="4501"/>
                </a:cubicBezTo>
                <a:cubicBezTo>
                  <a:pt x="967" y="4502"/>
                  <a:pt x="963" y="4495"/>
                  <a:pt x="963" y="4477"/>
                </a:cubicBezTo>
                <a:cubicBezTo>
                  <a:pt x="963" y="4175"/>
                  <a:pt x="963" y="2954"/>
                  <a:pt x="963" y="2653"/>
                </a:cubicBezTo>
                <a:cubicBezTo>
                  <a:pt x="963" y="2577"/>
                  <a:pt x="932" y="2517"/>
                  <a:pt x="869" y="2477"/>
                </a:cubicBezTo>
                <a:cubicBezTo>
                  <a:pt x="796" y="2432"/>
                  <a:pt x="701" y="2439"/>
                  <a:pt x="638" y="2499"/>
                </a:cubicBezTo>
                <a:cubicBezTo>
                  <a:pt x="559" y="2576"/>
                  <a:pt x="465" y="2618"/>
                  <a:pt x="354" y="2611"/>
                </a:cubicBezTo>
                <a:cubicBezTo>
                  <a:pt x="251" y="2604"/>
                  <a:pt x="165" y="2560"/>
                  <a:pt x="99" y="2480"/>
                </a:cubicBezTo>
                <a:cubicBezTo>
                  <a:pt x="20" y="2384"/>
                  <a:pt x="0" y="2273"/>
                  <a:pt x="31" y="2154"/>
                </a:cubicBezTo>
                <a:cubicBezTo>
                  <a:pt x="52" y="2075"/>
                  <a:pt x="98" y="2011"/>
                  <a:pt x="165" y="1962"/>
                </a:cubicBezTo>
                <a:cubicBezTo>
                  <a:pt x="233" y="1914"/>
                  <a:pt x="308" y="1890"/>
                  <a:pt x="390" y="1894"/>
                </a:cubicBezTo>
                <a:cubicBezTo>
                  <a:pt x="470" y="1897"/>
                  <a:pt x="543" y="1924"/>
                  <a:pt x="605" y="1977"/>
                </a:cubicBezTo>
                <a:cubicBezTo>
                  <a:pt x="639" y="2006"/>
                  <a:pt x="670" y="2038"/>
                  <a:pt x="715" y="2049"/>
                </a:cubicBezTo>
                <a:cubicBezTo>
                  <a:pt x="814" y="2075"/>
                  <a:pt x="912" y="2023"/>
                  <a:pt x="948" y="1933"/>
                </a:cubicBezTo>
                <a:cubicBezTo>
                  <a:pt x="960" y="1903"/>
                  <a:pt x="963" y="1872"/>
                  <a:pt x="963" y="1840"/>
                </a:cubicBezTo>
                <a:cubicBezTo>
                  <a:pt x="963" y="1696"/>
                  <a:pt x="963" y="632"/>
                  <a:pt x="963" y="488"/>
                </a:cubicBezTo>
                <a:cubicBezTo>
                  <a:pt x="963" y="488"/>
                  <a:pt x="963" y="488"/>
                  <a:pt x="963" y="4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800" kern="120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="" xmlns:a16="http://schemas.microsoft.com/office/drawing/2014/main" id="{2EB80AB3-BA51-4990-B554-7D12E28F3DE2}"/>
              </a:ext>
            </a:extLst>
          </p:cNvPr>
          <p:cNvSpPr>
            <a:spLocks/>
          </p:cNvSpPr>
          <p:nvPr/>
        </p:nvSpPr>
        <p:spPr bwMode="auto">
          <a:xfrm rot="16200000">
            <a:off x="1573584" y="853237"/>
            <a:ext cx="1506091" cy="1008383"/>
          </a:xfrm>
          <a:custGeom>
            <a:avLst/>
            <a:gdLst>
              <a:gd name="T0" fmla="*/ 963 w 5936"/>
              <a:gd name="T1" fmla="*/ 30 h 4502"/>
              <a:gd name="T2" fmla="*/ 2570 w 5936"/>
              <a:gd name="T3" fmla="*/ 4 h 4502"/>
              <a:gd name="T4" fmla="*/ 2625 w 5936"/>
              <a:gd name="T5" fmla="*/ 157 h 4502"/>
              <a:gd name="T6" fmla="*/ 2534 w 5936"/>
              <a:gd name="T7" fmla="*/ 658 h 4502"/>
              <a:gd name="T8" fmla="*/ 3066 w 5936"/>
              <a:gd name="T9" fmla="*/ 940 h 4502"/>
              <a:gd name="T10" fmla="*/ 3428 w 5936"/>
              <a:gd name="T11" fmla="*/ 588 h 4502"/>
              <a:gd name="T12" fmla="*/ 3308 w 5936"/>
              <a:gd name="T13" fmla="*/ 150 h 4502"/>
              <a:gd name="T14" fmla="*/ 3369 w 5936"/>
              <a:gd name="T15" fmla="*/ 1 h 4502"/>
              <a:gd name="T16" fmla="*/ 3715 w 5936"/>
              <a:gd name="T17" fmla="*/ 1 h 4502"/>
              <a:gd name="T18" fmla="*/ 4958 w 5936"/>
              <a:gd name="T19" fmla="*/ 3 h 4502"/>
              <a:gd name="T20" fmla="*/ 4978 w 5936"/>
              <a:gd name="T21" fmla="*/ 54 h 4502"/>
              <a:gd name="T22" fmla="*/ 5045 w 5936"/>
              <a:gd name="T23" fmla="*/ 2008 h 4502"/>
              <a:gd name="T24" fmla="*/ 5317 w 5936"/>
              <a:gd name="T25" fmla="*/ 1990 h 4502"/>
              <a:gd name="T26" fmla="*/ 5883 w 5936"/>
              <a:gd name="T27" fmla="*/ 2086 h 4502"/>
              <a:gd name="T28" fmla="*/ 5761 w 5936"/>
              <a:gd name="T29" fmla="*/ 2554 h 4502"/>
              <a:gd name="T30" fmla="*/ 5298 w 5936"/>
              <a:gd name="T31" fmla="*/ 2496 h 4502"/>
              <a:gd name="T32" fmla="*/ 4978 w 5936"/>
              <a:gd name="T33" fmla="*/ 2648 h 4502"/>
              <a:gd name="T34" fmla="*/ 4950 w 5936"/>
              <a:gd name="T35" fmla="*/ 4501 h 4502"/>
              <a:gd name="T36" fmla="*/ 3299 w 5936"/>
              <a:gd name="T37" fmla="*/ 4471 h 4502"/>
              <a:gd name="T38" fmla="*/ 3423 w 5936"/>
              <a:gd name="T39" fmla="*/ 4161 h 4502"/>
              <a:gd name="T40" fmla="*/ 3297 w 5936"/>
              <a:gd name="T41" fmla="*/ 3687 h 4502"/>
              <a:gd name="T42" fmla="*/ 2829 w 5936"/>
              <a:gd name="T43" fmla="*/ 3576 h 4502"/>
              <a:gd name="T44" fmla="*/ 2504 w 5936"/>
              <a:gd name="T45" fmla="*/ 4096 h 4502"/>
              <a:gd name="T46" fmla="*/ 2652 w 5936"/>
              <a:gd name="T47" fmla="*/ 4454 h 4502"/>
              <a:gd name="T48" fmla="*/ 1983 w 5936"/>
              <a:gd name="T49" fmla="*/ 4501 h 4502"/>
              <a:gd name="T50" fmla="*/ 963 w 5936"/>
              <a:gd name="T51" fmla="*/ 4477 h 4502"/>
              <a:gd name="T52" fmla="*/ 869 w 5936"/>
              <a:gd name="T53" fmla="*/ 2477 h 4502"/>
              <a:gd name="T54" fmla="*/ 354 w 5936"/>
              <a:gd name="T55" fmla="*/ 2611 h 4502"/>
              <a:gd name="T56" fmla="*/ 31 w 5936"/>
              <a:gd name="T57" fmla="*/ 2154 h 4502"/>
              <a:gd name="T58" fmla="*/ 390 w 5936"/>
              <a:gd name="T59" fmla="*/ 1894 h 4502"/>
              <a:gd name="T60" fmla="*/ 715 w 5936"/>
              <a:gd name="T61" fmla="*/ 2049 h 4502"/>
              <a:gd name="T62" fmla="*/ 963 w 5936"/>
              <a:gd name="T63" fmla="*/ 1840 h 4502"/>
              <a:gd name="T64" fmla="*/ 963 w 5936"/>
              <a:gd name="T65" fmla="*/ 488 h 4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36" h="4502">
                <a:moveTo>
                  <a:pt x="963" y="488"/>
                </a:moveTo>
                <a:cubicBezTo>
                  <a:pt x="963" y="335"/>
                  <a:pt x="963" y="183"/>
                  <a:pt x="963" y="30"/>
                </a:cubicBezTo>
                <a:cubicBezTo>
                  <a:pt x="962" y="11"/>
                  <a:pt x="967" y="3"/>
                  <a:pt x="988" y="3"/>
                </a:cubicBezTo>
                <a:cubicBezTo>
                  <a:pt x="1288" y="4"/>
                  <a:pt x="2269" y="4"/>
                  <a:pt x="2570" y="4"/>
                </a:cubicBezTo>
                <a:cubicBezTo>
                  <a:pt x="2638" y="4"/>
                  <a:pt x="2677" y="59"/>
                  <a:pt x="2652" y="121"/>
                </a:cubicBezTo>
                <a:cubicBezTo>
                  <a:pt x="2647" y="135"/>
                  <a:pt x="2635" y="146"/>
                  <a:pt x="2625" y="157"/>
                </a:cubicBezTo>
                <a:cubicBezTo>
                  <a:pt x="2561" y="228"/>
                  <a:pt x="2520" y="309"/>
                  <a:pt x="2505" y="404"/>
                </a:cubicBezTo>
                <a:cubicBezTo>
                  <a:pt x="2490" y="492"/>
                  <a:pt x="2500" y="576"/>
                  <a:pt x="2534" y="658"/>
                </a:cubicBezTo>
                <a:cubicBezTo>
                  <a:pt x="2576" y="762"/>
                  <a:pt x="2648" y="841"/>
                  <a:pt x="2747" y="894"/>
                </a:cubicBezTo>
                <a:cubicBezTo>
                  <a:pt x="2847" y="947"/>
                  <a:pt x="2953" y="964"/>
                  <a:pt x="3066" y="940"/>
                </a:cubicBezTo>
                <a:cubicBezTo>
                  <a:pt x="3150" y="922"/>
                  <a:pt x="3224" y="885"/>
                  <a:pt x="3287" y="827"/>
                </a:cubicBezTo>
                <a:cubicBezTo>
                  <a:pt x="3358" y="762"/>
                  <a:pt x="3406" y="683"/>
                  <a:pt x="3428" y="588"/>
                </a:cubicBezTo>
                <a:cubicBezTo>
                  <a:pt x="3442" y="529"/>
                  <a:pt x="3446" y="471"/>
                  <a:pt x="3437" y="411"/>
                </a:cubicBezTo>
                <a:cubicBezTo>
                  <a:pt x="3422" y="310"/>
                  <a:pt x="3379" y="222"/>
                  <a:pt x="3308" y="150"/>
                </a:cubicBezTo>
                <a:cubicBezTo>
                  <a:pt x="3281" y="122"/>
                  <a:pt x="3275" y="92"/>
                  <a:pt x="3284" y="58"/>
                </a:cubicBezTo>
                <a:cubicBezTo>
                  <a:pt x="3293" y="27"/>
                  <a:pt x="3331" y="2"/>
                  <a:pt x="3369" y="1"/>
                </a:cubicBezTo>
                <a:cubicBezTo>
                  <a:pt x="3405" y="0"/>
                  <a:pt x="3442" y="1"/>
                  <a:pt x="3479" y="1"/>
                </a:cubicBezTo>
                <a:cubicBezTo>
                  <a:pt x="3557" y="1"/>
                  <a:pt x="3636" y="1"/>
                  <a:pt x="3715" y="1"/>
                </a:cubicBezTo>
                <a:cubicBezTo>
                  <a:pt x="3885" y="1"/>
                  <a:pt x="4735" y="1"/>
                  <a:pt x="4905" y="1"/>
                </a:cubicBezTo>
                <a:cubicBezTo>
                  <a:pt x="4923" y="1"/>
                  <a:pt x="4940" y="3"/>
                  <a:pt x="4958" y="3"/>
                </a:cubicBezTo>
                <a:cubicBezTo>
                  <a:pt x="4973" y="3"/>
                  <a:pt x="4979" y="9"/>
                  <a:pt x="4978" y="24"/>
                </a:cubicBezTo>
                <a:cubicBezTo>
                  <a:pt x="4977" y="34"/>
                  <a:pt x="4978" y="44"/>
                  <a:pt x="4978" y="54"/>
                </a:cubicBezTo>
                <a:cubicBezTo>
                  <a:pt x="4978" y="345"/>
                  <a:pt x="4978" y="1556"/>
                  <a:pt x="4978" y="1848"/>
                </a:cubicBezTo>
                <a:cubicBezTo>
                  <a:pt x="4977" y="1911"/>
                  <a:pt x="4998" y="1964"/>
                  <a:pt x="5045" y="2008"/>
                </a:cubicBezTo>
                <a:cubicBezTo>
                  <a:pt x="5093" y="2053"/>
                  <a:pt x="5183" y="2071"/>
                  <a:pt x="5243" y="2041"/>
                </a:cubicBezTo>
                <a:cubicBezTo>
                  <a:pt x="5269" y="2028"/>
                  <a:pt x="5295" y="2010"/>
                  <a:pt x="5317" y="1990"/>
                </a:cubicBezTo>
                <a:cubicBezTo>
                  <a:pt x="5418" y="1904"/>
                  <a:pt x="5530" y="1871"/>
                  <a:pt x="5660" y="1907"/>
                </a:cubicBezTo>
                <a:cubicBezTo>
                  <a:pt x="5760" y="1934"/>
                  <a:pt x="5835" y="1995"/>
                  <a:pt x="5883" y="2086"/>
                </a:cubicBezTo>
                <a:cubicBezTo>
                  <a:pt x="5926" y="2169"/>
                  <a:pt x="5936" y="2258"/>
                  <a:pt x="5910" y="2349"/>
                </a:cubicBezTo>
                <a:cubicBezTo>
                  <a:pt x="5886" y="2436"/>
                  <a:pt x="5836" y="2505"/>
                  <a:pt x="5761" y="2554"/>
                </a:cubicBezTo>
                <a:cubicBezTo>
                  <a:pt x="5671" y="2611"/>
                  <a:pt x="5574" y="2627"/>
                  <a:pt x="5470" y="2599"/>
                </a:cubicBezTo>
                <a:cubicBezTo>
                  <a:pt x="5403" y="2581"/>
                  <a:pt x="5349" y="2542"/>
                  <a:pt x="5298" y="2496"/>
                </a:cubicBezTo>
                <a:cubicBezTo>
                  <a:pt x="5240" y="2446"/>
                  <a:pt x="5172" y="2434"/>
                  <a:pt x="5100" y="2464"/>
                </a:cubicBezTo>
                <a:cubicBezTo>
                  <a:pt x="5019" y="2498"/>
                  <a:pt x="4979" y="2562"/>
                  <a:pt x="4978" y="2648"/>
                </a:cubicBezTo>
                <a:cubicBezTo>
                  <a:pt x="4977" y="2950"/>
                  <a:pt x="4978" y="4172"/>
                  <a:pt x="4978" y="4474"/>
                </a:cubicBezTo>
                <a:cubicBezTo>
                  <a:pt x="4978" y="4502"/>
                  <a:pt x="4978" y="4502"/>
                  <a:pt x="4950" y="4501"/>
                </a:cubicBezTo>
                <a:cubicBezTo>
                  <a:pt x="4651" y="4501"/>
                  <a:pt x="3672" y="4501"/>
                  <a:pt x="3372" y="4501"/>
                </a:cubicBezTo>
                <a:cubicBezTo>
                  <a:pt x="3344" y="4501"/>
                  <a:pt x="3318" y="4494"/>
                  <a:pt x="3299" y="4471"/>
                </a:cubicBezTo>
                <a:cubicBezTo>
                  <a:pt x="3272" y="4438"/>
                  <a:pt x="3274" y="4390"/>
                  <a:pt x="3304" y="4359"/>
                </a:cubicBezTo>
                <a:cubicBezTo>
                  <a:pt x="3360" y="4303"/>
                  <a:pt x="3401" y="4237"/>
                  <a:pt x="3423" y="4161"/>
                </a:cubicBezTo>
                <a:cubicBezTo>
                  <a:pt x="3445" y="4083"/>
                  <a:pt x="3449" y="4003"/>
                  <a:pt x="3430" y="3922"/>
                </a:cubicBezTo>
                <a:cubicBezTo>
                  <a:pt x="3408" y="3830"/>
                  <a:pt x="3364" y="3752"/>
                  <a:pt x="3297" y="3687"/>
                </a:cubicBezTo>
                <a:cubicBezTo>
                  <a:pt x="3233" y="3625"/>
                  <a:pt x="3157" y="3585"/>
                  <a:pt x="3069" y="3566"/>
                </a:cubicBezTo>
                <a:cubicBezTo>
                  <a:pt x="2988" y="3549"/>
                  <a:pt x="2908" y="3552"/>
                  <a:pt x="2829" y="3576"/>
                </a:cubicBezTo>
                <a:cubicBezTo>
                  <a:pt x="2737" y="3604"/>
                  <a:pt x="2661" y="3657"/>
                  <a:pt x="2602" y="3732"/>
                </a:cubicBezTo>
                <a:cubicBezTo>
                  <a:pt x="2518" y="3838"/>
                  <a:pt x="2484" y="3960"/>
                  <a:pt x="2504" y="4096"/>
                </a:cubicBezTo>
                <a:cubicBezTo>
                  <a:pt x="2519" y="4198"/>
                  <a:pt x="2564" y="4284"/>
                  <a:pt x="2635" y="4359"/>
                </a:cubicBezTo>
                <a:cubicBezTo>
                  <a:pt x="2661" y="4387"/>
                  <a:pt x="2667" y="4419"/>
                  <a:pt x="2652" y="4454"/>
                </a:cubicBezTo>
                <a:cubicBezTo>
                  <a:pt x="2637" y="4486"/>
                  <a:pt x="2609" y="4501"/>
                  <a:pt x="2575" y="4502"/>
                </a:cubicBezTo>
                <a:cubicBezTo>
                  <a:pt x="2378" y="4502"/>
                  <a:pt x="2180" y="4502"/>
                  <a:pt x="1983" y="4501"/>
                </a:cubicBezTo>
                <a:cubicBezTo>
                  <a:pt x="1878" y="4501"/>
                  <a:pt x="1092" y="4500"/>
                  <a:pt x="987" y="4501"/>
                </a:cubicBezTo>
                <a:cubicBezTo>
                  <a:pt x="967" y="4502"/>
                  <a:pt x="963" y="4495"/>
                  <a:pt x="963" y="4477"/>
                </a:cubicBezTo>
                <a:cubicBezTo>
                  <a:pt x="963" y="4175"/>
                  <a:pt x="963" y="2954"/>
                  <a:pt x="963" y="2653"/>
                </a:cubicBezTo>
                <a:cubicBezTo>
                  <a:pt x="963" y="2577"/>
                  <a:pt x="932" y="2517"/>
                  <a:pt x="869" y="2477"/>
                </a:cubicBezTo>
                <a:cubicBezTo>
                  <a:pt x="796" y="2432"/>
                  <a:pt x="701" y="2439"/>
                  <a:pt x="638" y="2499"/>
                </a:cubicBezTo>
                <a:cubicBezTo>
                  <a:pt x="559" y="2576"/>
                  <a:pt x="465" y="2618"/>
                  <a:pt x="354" y="2611"/>
                </a:cubicBezTo>
                <a:cubicBezTo>
                  <a:pt x="251" y="2604"/>
                  <a:pt x="165" y="2560"/>
                  <a:pt x="99" y="2480"/>
                </a:cubicBezTo>
                <a:cubicBezTo>
                  <a:pt x="20" y="2384"/>
                  <a:pt x="0" y="2273"/>
                  <a:pt x="31" y="2154"/>
                </a:cubicBezTo>
                <a:cubicBezTo>
                  <a:pt x="52" y="2075"/>
                  <a:pt x="98" y="2011"/>
                  <a:pt x="165" y="1962"/>
                </a:cubicBezTo>
                <a:cubicBezTo>
                  <a:pt x="233" y="1914"/>
                  <a:pt x="308" y="1890"/>
                  <a:pt x="390" y="1894"/>
                </a:cubicBezTo>
                <a:cubicBezTo>
                  <a:pt x="470" y="1897"/>
                  <a:pt x="543" y="1924"/>
                  <a:pt x="605" y="1977"/>
                </a:cubicBezTo>
                <a:cubicBezTo>
                  <a:pt x="639" y="2006"/>
                  <a:pt x="670" y="2038"/>
                  <a:pt x="715" y="2049"/>
                </a:cubicBezTo>
                <a:cubicBezTo>
                  <a:pt x="814" y="2075"/>
                  <a:pt x="912" y="2023"/>
                  <a:pt x="948" y="1933"/>
                </a:cubicBezTo>
                <a:cubicBezTo>
                  <a:pt x="960" y="1903"/>
                  <a:pt x="963" y="1872"/>
                  <a:pt x="963" y="1840"/>
                </a:cubicBezTo>
                <a:cubicBezTo>
                  <a:pt x="963" y="1696"/>
                  <a:pt x="963" y="632"/>
                  <a:pt x="963" y="488"/>
                </a:cubicBezTo>
                <a:cubicBezTo>
                  <a:pt x="963" y="488"/>
                  <a:pt x="963" y="488"/>
                  <a:pt x="963" y="4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800" kern="1200">
              <a:solidFill>
                <a:srgbClr val="282F3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D3F65101-1724-4AFA-829D-F1ACE0C4B902}"/>
              </a:ext>
            </a:extLst>
          </p:cNvPr>
          <p:cNvSpPr/>
          <p:nvPr/>
        </p:nvSpPr>
        <p:spPr>
          <a:xfrm>
            <a:off x="3117125" y="2891690"/>
            <a:ext cx="4430281" cy="107838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1A804991-D272-4508-964B-4B9849046CB0}"/>
              </a:ext>
            </a:extLst>
          </p:cNvPr>
          <p:cNvSpPr/>
          <p:nvPr/>
        </p:nvSpPr>
        <p:spPr>
          <a:xfrm>
            <a:off x="3075952" y="1848721"/>
            <a:ext cx="4471455" cy="104732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B1307294-2942-4DB1-8A20-E1FD5F487D79}"/>
              </a:ext>
            </a:extLst>
          </p:cNvPr>
          <p:cNvSpPr/>
          <p:nvPr/>
        </p:nvSpPr>
        <p:spPr>
          <a:xfrm>
            <a:off x="3099098" y="3969353"/>
            <a:ext cx="4448308" cy="102401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1EF39042-2F1A-42A0-804F-3199B0B9146F}"/>
              </a:ext>
            </a:extLst>
          </p:cNvPr>
          <p:cNvSpPr/>
          <p:nvPr/>
        </p:nvSpPr>
        <p:spPr>
          <a:xfrm>
            <a:off x="3059832" y="843558"/>
            <a:ext cx="4487576" cy="99369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4EBD148D-6039-4AD7-AB08-1985F46D5138}"/>
              </a:ext>
            </a:extLst>
          </p:cNvPr>
          <p:cNvSpPr/>
          <p:nvPr/>
        </p:nvSpPr>
        <p:spPr>
          <a:xfrm>
            <a:off x="3029183" y="843558"/>
            <a:ext cx="77496" cy="993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A6FE1BE9-AE26-4F1D-BC0E-746421D9938F}"/>
              </a:ext>
            </a:extLst>
          </p:cNvPr>
          <p:cNvSpPr/>
          <p:nvPr/>
        </p:nvSpPr>
        <p:spPr>
          <a:xfrm>
            <a:off x="3025338" y="2915821"/>
            <a:ext cx="76576" cy="1078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116F66BA-C79C-4367-B892-6EA9C0B14276}"/>
              </a:ext>
            </a:extLst>
          </p:cNvPr>
          <p:cNvSpPr/>
          <p:nvPr/>
        </p:nvSpPr>
        <p:spPr>
          <a:xfrm>
            <a:off x="3025337" y="1841783"/>
            <a:ext cx="81342" cy="10676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B7BF0CD-150F-4066-9C39-700D47CB9424}"/>
              </a:ext>
            </a:extLst>
          </p:cNvPr>
          <p:cNvSpPr/>
          <p:nvPr/>
        </p:nvSpPr>
        <p:spPr>
          <a:xfrm>
            <a:off x="3025338" y="3970079"/>
            <a:ext cx="84182" cy="10316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50362" y="1211398"/>
            <a:ext cx="91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0</a:t>
            </a:r>
            <a:endParaRPr lang="fr-FR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71964" y="224402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1</a:t>
            </a:r>
            <a:endParaRPr lang="fr-FR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49786" y="3298281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2</a:t>
            </a:r>
            <a:endParaRPr lang="fr-FR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83592" y="4340052"/>
            <a:ext cx="1459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3</a:t>
            </a:r>
            <a:endParaRPr lang="fr-FR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67646" y="1194968"/>
            <a:ext cx="241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tude préalable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439793" y="1845183"/>
            <a:ext cx="3488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Inscription</a:t>
            </a:r>
          </a:p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Authentification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600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</a:t>
            </a:r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utilisateurs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600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</a:t>
            </a:r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informations personnelles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439181" y="3134086"/>
            <a:ext cx="434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types </a:t>
            </a:r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rédactions</a:t>
            </a:r>
          </a:p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</a:t>
            </a:r>
            <a:r>
              <a:rPr lang="fr-FR" sz="1600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demandes </a:t>
            </a:r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rédactions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42336" y="4061814"/>
            <a:ext cx="3604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rédactions</a:t>
            </a:r>
          </a:p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corrections</a:t>
            </a:r>
          </a:p>
          <a:p>
            <a:r>
              <a:rPr lang="fr-FR" sz="16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Consultation salaires</a:t>
            </a:r>
            <a:endParaRPr lang="fr-FR" sz="16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-220291" y="-30778"/>
            <a:ext cx="210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04 Méthodologie</a:t>
            </a:r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adoptée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971600" y="1563638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282F39"/>
              </a:buClr>
              <a:buSzPts val="1500"/>
            </a:pPr>
            <a:r>
              <a:rPr lang="en" sz="8800" b="1" dirty="0" smtClean="0">
                <a:solidFill>
                  <a:srgbClr val="007A7D"/>
                </a:solidFill>
              </a:rPr>
              <a:t>Conception</a:t>
            </a:r>
            <a:endParaRPr sz="88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3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4"/>
          <p:cNvSpPr txBox="1"/>
          <p:nvPr/>
        </p:nvSpPr>
        <p:spPr>
          <a:xfrm>
            <a:off x="2365648" y="71128"/>
            <a:ext cx="587875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</a:pPr>
            <a:r>
              <a:rPr lang="fr-FR" sz="3200" dirty="0" smtClean="0">
                <a:solidFill>
                  <a:srgbClr val="5A1B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IDENTIFICATION DES ACTEURS</a:t>
            </a:r>
          </a:p>
          <a:p>
            <a:pPr algn="just">
              <a:spcBef>
                <a:spcPts val="600"/>
              </a:spcBef>
              <a:buClr>
                <a:srgbClr val="282F39"/>
              </a:buClr>
              <a:buSzPts val="1500"/>
              <a:buFont typeface="Open Sans"/>
              <a:buNone/>
            </a:pPr>
            <a:endParaRPr sz="1500" dirty="0">
              <a:solidFill>
                <a:srgbClr val="20124D"/>
              </a:solidFill>
            </a:endParaRPr>
          </a:p>
        </p:txBody>
      </p:sp>
      <p:sp>
        <p:nvSpPr>
          <p:cNvPr id="769" name="Google Shape;769;p34"/>
          <p:cNvSpPr/>
          <p:nvPr/>
        </p:nvSpPr>
        <p:spPr>
          <a:xfrm>
            <a:off x="1447158" y="1742973"/>
            <a:ext cx="1075561" cy="388215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4"/>
          <p:cNvSpPr/>
          <p:nvPr/>
        </p:nvSpPr>
        <p:spPr>
          <a:xfrm>
            <a:off x="1380122" y="3363838"/>
            <a:ext cx="1376121" cy="605820"/>
          </a:xfrm>
          <a:prstGeom prst="cube">
            <a:avLst>
              <a:gd name="adj" fmla="val 61957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4"/>
          <p:cNvSpPr/>
          <p:nvPr/>
        </p:nvSpPr>
        <p:spPr>
          <a:xfrm>
            <a:off x="1380689" y="1742973"/>
            <a:ext cx="61312" cy="388216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34"/>
          <p:cNvGrpSpPr/>
          <p:nvPr/>
        </p:nvGrpSpPr>
        <p:grpSpPr>
          <a:xfrm>
            <a:off x="1836925" y="2432227"/>
            <a:ext cx="462514" cy="1165615"/>
            <a:chOff x="6375630" y="4237822"/>
            <a:chExt cx="695859" cy="1844204"/>
          </a:xfrm>
        </p:grpSpPr>
        <p:sp>
          <p:nvSpPr>
            <p:cNvPr id="780" name="Google Shape;780;p34"/>
            <p:cNvSpPr/>
            <p:nvPr/>
          </p:nvSpPr>
          <p:spPr>
            <a:xfrm>
              <a:off x="6375630" y="4547519"/>
              <a:ext cx="673410" cy="1534507"/>
            </a:xfrm>
            <a:custGeom>
              <a:avLst/>
              <a:gdLst/>
              <a:ahLst/>
              <a:cxnLst/>
              <a:rect l="l" t="t" r="r" b="b"/>
              <a:pathLst>
                <a:path w="340" h="746" extrusionOk="0">
                  <a:moveTo>
                    <a:pt x="276" y="100"/>
                  </a:moveTo>
                  <a:cubicBezTo>
                    <a:pt x="261" y="95"/>
                    <a:pt x="261" y="104"/>
                    <a:pt x="261" y="113"/>
                  </a:cubicBezTo>
                  <a:cubicBezTo>
                    <a:pt x="261" y="192"/>
                    <a:pt x="261" y="272"/>
                    <a:pt x="261" y="351"/>
                  </a:cubicBezTo>
                  <a:cubicBezTo>
                    <a:pt x="261" y="463"/>
                    <a:pt x="261" y="575"/>
                    <a:pt x="261" y="687"/>
                  </a:cubicBezTo>
                  <a:cubicBezTo>
                    <a:pt x="261" y="704"/>
                    <a:pt x="259" y="720"/>
                    <a:pt x="243" y="730"/>
                  </a:cubicBezTo>
                  <a:cubicBezTo>
                    <a:pt x="217" y="746"/>
                    <a:pt x="185" y="733"/>
                    <a:pt x="181" y="703"/>
                  </a:cubicBezTo>
                  <a:cubicBezTo>
                    <a:pt x="179" y="687"/>
                    <a:pt x="180" y="671"/>
                    <a:pt x="180" y="655"/>
                  </a:cubicBezTo>
                  <a:cubicBezTo>
                    <a:pt x="180" y="574"/>
                    <a:pt x="180" y="493"/>
                    <a:pt x="180" y="412"/>
                  </a:cubicBezTo>
                  <a:cubicBezTo>
                    <a:pt x="180" y="407"/>
                    <a:pt x="181" y="402"/>
                    <a:pt x="179" y="398"/>
                  </a:cubicBezTo>
                  <a:cubicBezTo>
                    <a:pt x="178" y="395"/>
                    <a:pt x="173" y="391"/>
                    <a:pt x="170" y="391"/>
                  </a:cubicBezTo>
                  <a:cubicBezTo>
                    <a:pt x="167" y="392"/>
                    <a:pt x="162" y="396"/>
                    <a:pt x="161" y="399"/>
                  </a:cubicBezTo>
                  <a:cubicBezTo>
                    <a:pt x="159" y="404"/>
                    <a:pt x="160" y="409"/>
                    <a:pt x="160" y="414"/>
                  </a:cubicBezTo>
                  <a:cubicBezTo>
                    <a:pt x="160" y="505"/>
                    <a:pt x="160" y="596"/>
                    <a:pt x="160" y="687"/>
                  </a:cubicBezTo>
                  <a:cubicBezTo>
                    <a:pt x="160" y="713"/>
                    <a:pt x="151" y="728"/>
                    <a:pt x="132" y="735"/>
                  </a:cubicBezTo>
                  <a:cubicBezTo>
                    <a:pt x="109" y="743"/>
                    <a:pt x="82" y="726"/>
                    <a:pt x="79" y="702"/>
                  </a:cubicBezTo>
                  <a:cubicBezTo>
                    <a:pt x="79" y="695"/>
                    <a:pt x="79" y="687"/>
                    <a:pt x="79" y="680"/>
                  </a:cubicBezTo>
                  <a:cubicBezTo>
                    <a:pt x="79" y="493"/>
                    <a:pt x="79" y="306"/>
                    <a:pt x="79" y="119"/>
                  </a:cubicBezTo>
                  <a:cubicBezTo>
                    <a:pt x="79" y="114"/>
                    <a:pt x="80" y="109"/>
                    <a:pt x="78" y="105"/>
                  </a:cubicBezTo>
                  <a:cubicBezTo>
                    <a:pt x="78" y="102"/>
                    <a:pt x="74" y="99"/>
                    <a:pt x="71" y="99"/>
                  </a:cubicBezTo>
                  <a:cubicBezTo>
                    <a:pt x="69" y="99"/>
                    <a:pt x="64" y="101"/>
                    <a:pt x="63" y="104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2" y="186"/>
                    <a:pt x="62" y="256"/>
                    <a:pt x="62" y="326"/>
                  </a:cubicBezTo>
                  <a:cubicBezTo>
                    <a:pt x="62" y="333"/>
                    <a:pt x="62" y="341"/>
                    <a:pt x="61" y="348"/>
                  </a:cubicBezTo>
                  <a:cubicBezTo>
                    <a:pt x="58" y="362"/>
                    <a:pt x="49" y="369"/>
                    <a:pt x="35" y="371"/>
                  </a:cubicBezTo>
                  <a:cubicBezTo>
                    <a:pt x="22" y="372"/>
                    <a:pt x="10" y="367"/>
                    <a:pt x="5" y="355"/>
                  </a:cubicBezTo>
                  <a:cubicBezTo>
                    <a:pt x="2" y="347"/>
                    <a:pt x="0" y="338"/>
                    <a:pt x="0" y="329"/>
                  </a:cubicBezTo>
                  <a:cubicBezTo>
                    <a:pt x="0" y="247"/>
                    <a:pt x="0" y="165"/>
                    <a:pt x="0" y="83"/>
                  </a:cubicBezTo>
                  <a:cubicBezTo>
                    <a:pt x="0" y="34"/>
                    <a:pt x="32" y="1"/>
                    <a:pt x="82" y="0"/>
                  </a:cubicBezTo>
                  <a:cubicBezTo>
                    <a:pt x="141" y="0"/>
                    <a:pt x="199" y="0"/>
                    <a:pt x="258" y="0"/>
                  </a:cubicBezTo>
                  <a:cubicBezTo>
                    <a:pt x="307" y="0"/>
                    <a:pt x="340" y="34"/>
                    <a:pt x="340" y="83"/>
                  </a:cubicBezTo>
                  <a:cubicBezTo>
                    <a:pt x="340" y="167"/>
                    <a:pt x="340" y="251"/>
                    <a:pt x="340" y="335"/>
                  </a:cubicBezTo>
                  <a:cubicBezTo>
                    <a:pt x="340" y="361"/>
                    <a:pt x="320" y="377"/>
                    <a:pt x="297" y="369"/>
                  </a:cubicBezTo>
                  <a:cubicBezTo>
                    <a:pt x="284" y="365"/>
                    <a:pt x="276" y="350"/>
                    <a:pt x="276" y="332"/>
                  </a:cubicBezTo>
                  <a:cubicBezTo>
                    <a:pt x="276" y="261"/>
                    <a:pt x="276" y="189"/>
                    <a:pt x="276" y="118"/>
                  </a:cubicBezTo>
                  <a:cubicBezTo>
                    <a:pt x="276" y="112"/>
                    <a:pt x="276" y="106"/>
                    <a:pt x="276" y="100"/>
                  </a:cubicBezTo>
                  <a:close/>
                  <a:moveTo>
                    <a:pt x="170" y="202"/>
                  </a:moveTo>
                  <a:cubicBezTo>
                    <a:pt x="182" y="192"/>
                    <a:pt x="191" y="182"/>
                    <a:pt x="188" y="164"/>
                  </a:cubicBezTo>
                  <a:cubicBezTo>
                    <a:pt x="184" y="145"/>
                    <a:pt x="184" y="125"/>
                    <a:pt x="181" y="106"/>
                  </a:cubicBezTo>
                  <a:cubicBezTo>
                    <a:pt x="178" y="84"/>
                    <a:pt x="175" y="62"/>
                    <a:pt x="172" y="40"/>
                  </a:cubicBezTo>
                  <a:cubicBezTo>
                    <a:pt x="171" y="40"/>
                    <a:pt x="169" y="40"/>
                    <a:pt x="168" y="40"/>
                  </a:cubicBezTo>
                  <a:cubicBezTo>
                    <a:pt x="167" y="45"/>
                    <a:pt x="165" y="50"/>
                    <a:pt x="164" y="56"/>
                  </a:cubicBezTo>
                  <a:cubicBezTo>
                    <a:pt x="160" y="92"/>
                    <a:pt x="158" y="129"/>
                    <a:pt x="153" y="165"/>
                  </a:cubicBezTo>
                  <a:cubicBezTo>
                    <a:pt x="150" y="182"/>
                    <a:pt x="157" y="192"/>
                    <a:pt x="170" y="202"/>
                  </a:cubicBezTo>
                  <a:close/>
                  <a:moveTo>
                    <a:pt x="169" y="0"/>
                  </a:moveTo>
                  <a:cubicBezTo>
                    <a:pt x="164" y="9"/>
                    <a:pt x="158" y="14"/>
                    <a:pt x="158" y="19"/>
                  </a:cubicBezTo>
                  <a:cubicBezTo>
                    <a:pt x="159" y="23"/>
                    <a:pt x="166" y="27"/>
                    <a:pt x="170" y="31"/>
                  </a:cubicBezTo>
                  <a:cubicBezTo>
                    <a:pt x="174" y="27"/>
                    <a:pt x="181" y="23"/>
                    <a:pt x="181" y="18"/>
                  </a:cubicBezTo>
                  <a:cubicBezTo>
                    <a:pt x="182" y="14"/>
                    <a:pt x="175" y="9"/>
                    <a:pt x="169" y="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6591122" y="4237822"/>
              <a:ext cx="246918" cy="263125"/>
            </a:xfrm>
            <a:custGeom>
              <a:avLst/>
              <a:gdLst/>
              <a:ahLst/>
              <a:cxnLst/>
              <a:rect l="l" t="t" r="r" b="b"/>
              <a:pathLst>
                <a:path w="126" h="128" extrusionOk="0">
                  <a:moveTo>
                    <a:pt x="62" y="128"/>
                  </a:moveTo>
                  <a:cubicBezTo>
                    <a:pt x="27" y="127"/>
                    <a:pt x="0" y="98"/>
                    <a:pt x="0" y="62"/>
                  </a:cubicBezTo>
                  <a:cubicBezTo>
                    <a:pt x="1" y="31"/>
                    <a:pt x="33" y="0"/>
                    <a:pt x="67" y="1"/>
                  </a:cubicBezTo>
                  <a:cubicBezTo>
                    <a:pt x="98" y="3"/>
                    <a:pt x="126" y="30"/>
                    <a:pt x="126" y="66"/>
                  </a:cubicBezTo>
                  <a:cubicBezTo>
                    <a:pt x="126" y="100"/>
                    <a:pt x="97" y="128"/>
                    <a:pt x="62" y="12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6950274" y="5390449"/>
              <a:ext cx="121215" cy="407495"/>
            </a:xfrm>
            <a:custGeom>
              <a:avLst/>
              <a:gdLst/>
              <a:ahLst/>
              <a:cxnLst/>
              <a:rect l="l" t="t" r="r" b="b"/>
              <a:pathLst>
                <a:path w="62" h="198" extrusionOk="0">
                  <a:moveTo>
                    <a:pt x="62" y="198"/>
                  </a:moveTo>
                  <a:cubicBezTo>
                    <a:pt x="40" y="198"/>
                    <a:pt x="22" y="198"/>
                    <a:pt x="2" y="198"/>
                  </a:cubicBezTo>
                  <a:cubicBezTo>
                    <a:pt x="1" y="194"/>
                    <a:pt x="1" y="190"/>
                    <a:pt x="1" y="185"/>
                  </a:cubicBezTo>
                  <a:cubicBezTo>
                    <a:pt x="0" y="133"/>
                    <a:pt x="0" y="81"/>
                    <a:pt x="0" y="30"/>
                  </a:cubicBezTo>
                  <a:cubicBezTo>
                    <a:pt x="0" y="11"/>
                    <a:pt x="6" y="2"/>
                    <a:pt x="19" y="1"/>
                  </a:cubicBezTo>
                  <a:cubicBezTo>
                    <a:pt x="33" y="0"/>
                    <a:pt x="40" y="10"/>
                    <a:pt x="42" y="29"/>
                  </a:cubicBezTo>
                  <a:cubicBezTo>
                    <a:pt x="47" y="73"/>
                    <a:pt x="53" y="117"/>
                    <a:pt x="58" y="161"/>
                  </a:cubicBezTo>
                  <a:cubicBezTo>
                    <a:pt x="60" y="173"/>
                    <a:pt x="61" y="185"/>
                    <a:pt x="62" y="19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6963740" y="5332235"/>
              <a:ext cx="40500" cy="39600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34"/>
          <p:cNvGrpSpPr/>
          <p:nvPr/>
        </p:nvGrpSpPr>
        <p:grpSpPr>
          <a:xfrm>
            <a:off x="8662259" y="99320"/>
            <a:ext cx="428680" cy="407341"/>
            <a:chOff x="2153325" y="1534700"/>
            <a:chExt cx="1027025" cy="975900"/>
          </a:xfrm>
        </p:grpSpPr>
        <p:sp>
          <p:nvSpPr>
            <p:cNvPr id="786" name="Google Shape;786;p34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88" name="Google Shape;788;p34"/>
          <p:cNvSpPr txBox="1">
            <a:spLocks noGrp="1"/>
          </p:cNvSpPr>
          <p:nvPr>
            <p:ph type="subTitle" idx="3"/>
          </p:nvPr>
        </p:nvSpPr>
        <p:spPr>
          <a:xfrm>
            <a:off x="8678300" y="182388"/>
            <a:ext cx="3966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07</a:t>
            </a:r>
            <a:endParaRPr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" name="Google Shape;769;p34"/>
          <p:cNvSpPr/>
          <p:nvPr/>
        </p:nvSpPr>
        <p:spPr>
          <a:xfrm>
            <a:off x="4891672" y="1742973"/>
            <a:ext cx="1075561" cy="388215"/>
          </a:xfrm>
          <a:prstGeom prst="rect">
            <a:avLst/>
          </a:prstGeom>
          <a:solidFill>
            <a:srgbClr val="C7DB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776;p34"/>
          <p:cNvSpPr/>
          <p:nvPr/>
        </p:nvSpPr>
        <p:spPr>
          <a:xfrm>
            <a:off x="4824636" y="3363838"/>
            <a:ext cx="1376121" cy="605820"/>
          </a:xfrm>
          <a:prstGeom prst="cube">
            <a:avLst>
              <a:gd name="adj" fmla="val 61957"/>
            </a:avLst>
          </a:prstGeom>
          <a:solidFill>
            <a:srgbClr val="42AF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777;p34"/>
          <p:cNvSpPr/>
          <p:nvPr/>
        </p:nvSpPr>
        <p:spPr>
          <a:xfrm>
            <a:off x="4825203" y="1742973"/>
            <a:ext cx="61312" cy="388216"/>
          </a:xfrm>
          <a:prstGeom prst="rect">
            <a:avLst/>
          </a:prstGeom>
          <a:solidFill>
            <a:srgbClr val="42AF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779;p34"/>
          <p:cNvGrpSpPr/>
          <p:nvPr/>
        </p:nvGrpSpPr>
        <p:grpSpPr>
          <a:xfrm>
            <a:off x="5281439" y="2432227"/>
            <a:ext cx="462514" cy="1165615"/>
            <a:chOff x="6375630" y="4237822"/>
            <a:chExt cx="695859" cy="1844204"/>
          </a:xfrm>
        </p:grpSpPr>
        <p:sp>
          <p:nvSpPr>
            <p:cNvPr id="40" name="Google Shape;780;p34"/>
            <p:cNvSpPr/>
            <p:nvPr/>
          </p:nvSpPr>
          <p:spPr>
            <a:xfrm>
              <a:off x="6375630" y="4547519"/>
              <a:ext cx="673410" cy="1534507"/>
            </a:xfrm>
            <a:custGeom>
              <a:avLst/>
              <a:gdLst/>
              <a:ahLst/>
              <a:cxnLst/>
              <a:rect l="l" t="t" r="r" b="b"/>
              <a:pathLst>
                <a:path w="340" h="746" extrusionOk="0">
                  <a:moveTo>
                    <a:pt x="276" y="100"/>
                  </a:moveTo>
                  <a:cubicBezTo>
                    <a:pt x="261" y="95"/>
                    <a:pt x="261" y="104"/>
                    <a:pt x="261" y="113"/>
                  </a:cubicBezTo>
                  <a:cubicBezTo>
                    <a:pt x="261" y="192"/>
                    <a:pt x="261" y="272"/>
                    <a:pt x="261" y="351"/>
                  </a:cubicBezTo>
                  <a:cubicBezTo>
                    <a:pt x="261" y="463"/>
                    <a:pt x="261" y="575"/>
                    <a:pt x="261" y="687"/>
                  </a:cubicBezTo>
                  <a:cubicBezTo>
                    <a:pt x="261" y="704"/>
                    <a:pt x="259" y="720"/>
                    <a:pt x="243" y="730"/>
                  </a:cubicBezTo>
                  <a:cubicBezTo>
                    <a:pt x="217" y="746"/>
                    <a:pt x="185" y="733"/>
                    <a:pt x="181" y="703"/>
                  </a:cubicBezTo>
                  <a:cubicBezTo>
                    <a:pt x="179" y="687"/>
                    <a:pt x="180" y="671"/>
                    <a:pt x="180" y="655"/>
                  </a:cubicBezTo>
                  <a:cubicBezTo>
                    <a:pt x="180" y="574"/>
                    <a:pt x="180" y="493"/>
                    <a:pt x="180" y="412"/>
                  </a:cubicBezTo>
                  <a:cubicBezTo>
                    <a:pt x="180" y="407"/>
                    <a:pt x="181" y="402"/>
                    <a:pt x="179" y="398"/>
                  </a:cubicBezTo>
                  <a:cubicBezTo>
                    <a:pt x="178" y="395"/>
                    <a:pt x="173" y="391"/>
                    <a:pt x="170" y="391"/>
                  </a:cubicBezTo>
                  <a:cubicBezTo>
                    <a:pt x="167" y="392"/>
                    <a:pt x="162" y="396"/>
                    <a:pt x="161" y="399"/>
                  </a:cubicBezTo>
                  <a:cubicBezTo>
                    <a:pt x="159" y="404"/>
                    <a:pt x="160" y="409"/>
                    <a:pt x="160" y="414"/>
                  </a:cubicBezTo>
                  <a:cubicBezTo>
                    <a:pt x="160" y="505"/>
                    <a:pt x="160" y="596"/>
                    <a:pt x="160" y="687"/>
                  </a:cubicBezTo>
                  <a:cubicBezTo>
                    <a:pt x="160" y="713"/>
                    <a:pt x="151" y="728"/>
                    <a:pt x="132" y="735"/>
                  </a:cubicBezTo>
                  <a:cubicBezTo>
                    <a:pt x="109" y="743"/>
                    <a:pt x="82" y="726"/>
                    <a:pt x="79" y="702"/>
                  </a:cubicBezTo>
                  <a:cubicBezTo>
                    <a:pt x="79" y="695"/>
                    <a:pt x="79" y="687"/>
                    <a:pt x="79" y="680"/>
                  </a:cubicBezTo>
                  <a:cubicBezTo>
                    <a:pt x="79" y="493"/>
                    <a:pt x="79" y="306"/>
                    <a:pt x="79" y="119"/>
                  </a:cubicBezTo>
                  <a:cubicBezTo>
                    <a:pt x="79" y="114"/>
                    <a:pt x="80" y="109"/>
                    <a:pt x="78" y="105"/>
                  </a:cubicBezTo>
                  <a:cubicBezTo>
                    <a:pt x="78" y="102"/>
                    <a:pt x="74" y="99"/>
                    <a:pt x="71" y="99"/>
                  </a:cubicBezTo>
                  <a:cubicBezTo>
                    <a:pt x="69" y="99"/>
                    <a:pt x="64" y="101"/>
                    <a:pt x="63" y="104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2" y="186"/>
                    <a:pt x="62" y="256"/>
                    <a:pt x="62" y="326"/>
                  </a:cubicBezTo>
                  <a:cubicBezTo>
                    <a:pt x="62" y="333"/>
                    <a:pt x="62" y="341"/>
                    <a:pt x="61" y="348"/>
                  </a:cubicBezTo>
                  <a:cubicBezTo>
                    <a:pt x="58" y="362"/>
                    <a:pt x="49" y="369"/>
                    <a:pt x="35" y="371"/>
                  </a:cubicBezTo>
                  <a:cubicBezTo>
                    <a:pt x="22" y="372"/>
                    <a:pt x="10" y="367"/>
                    <a:pt x="5" y="355"/>
                  </a:cubicBezTo>
                  <a:cubicBezTo>
                    <a:pt x="2" y="347"/>
                    <a:pt x="0" y="338"/>
                    <a:pt x="0" y="329"/>
                  </a:cubicBezTo>
                  <a:cubicBezTo>
                    <a:pt x="0" y="247"/>
                    <a:pt x="0" y="165"/>
                    <a:pt x="0" y="83"/>
                  </a:cubicBezTo>
                  <a:cubicBezTo>
                    <a:pt x="0" y="34"/>
                    <a:pt x="32" y="1"/>
                    <a:pt x="82" y="0"/>
                  </a:cubicBezTo>
                  <a:cubicBezTo>
                    <a:pt x="141" y="0"/>
                    <a:pt x="199" y="0"/>
                    <a:pt x="258" y="0"/>
                  </a:cubicBezTo>
                  <a:cubicBezTo>
                    <a:pt x="307" y="0"/>
                    <a:pt x="340" y="34"/>
                    <a:pt x="340" y="83"/>
                  </a:cubicBezTo>
                  <a:cubicBezTo>
                    <a:pt x="340" y="167"/>
                    <a:pt x="340" y="251"/>
                    <a:pt x="340" y="335"/>
                  </a:cubicBezTo>
                  <a:cubicBezTo>
                    <a:pt x="340" y="361"/>
                    <a:pt x="320" y="377"/>
                    <a:pt x="297" y="369"/>
                  </a:cubicBezTo>
                  <a:cubicBezTo>
                    <a:pt x="284" y="365"/>
                    <a:pt x="276" y="350"/>
                    <a:pt x="276" y="332"/>
                  </a:cubicBezTo>
                  <a:cubicBezTo>
                    <a:pt x="276" y="261"/>
                    <a:pt x="276" y="189"/>
                    <a:pt x="276" y="118"/>
                  </a:cubicBezTo>
                  <a:cubicBezTo>
                    <a:pt x="276" y="112"/>
                    <a:pt x="276" y="106"/>
                    <a:pt x="276" y="100"/>
                  </a:cubicBezTo>
                  <a:close/>
                  <a:moveTo>
                    <a:pt x="170" y="202"/>
                  </a:moveTo>
                  <a:cubicBezTo>
                    <a:pt x="182" y="192"/>
                    <a:pt x="191" y="182"/>
                    <a:pt x="188" y="164"/>
                  </a:cubicBezTo>
                  <a:cubicBezTo>
                    <a:pt x="184" y="145"/>
                    <a:pt x="184" y="125"/>
                    <a:pt x="181" y="106"/>
                  </a:cubicBezTo>
                  <a:cubicBezTo>
                    <a:pt x="178" y="84"/>
                    <a:pt x="175" y="62"/>
                    <a:pt x="172" y="40"/>
                  </a:cubicBezTo>
                  <a:cubicBezTo>
                    <a:pt x="171" y="40"/>
                    <a:pt x="169" y="40"/>
                    <a:pt x="168" y="40"/>
                  </a:cubicBezTo>
                  <a:cubicBezTo>
                    <a:pt x="167" y="45"/>
                    <a:pt x="165" y="50"/>
                    <a:pt x="164" y="56"/>
                  </a:cubicBezTo>
                  <a:cubicBezTo>
                    <a:pt x="160" y="92"/>
                    <a:pt x="158" y="129"/>
                    <a:pt x="153" y="165"/>
                  </a:cubicBezTo>
                  <a:cubicBezTo>
                    <a:pt x="150" y="182"/>
                    <a:pt x="157" y="192"/>
                    <a:pt x="170" y="202"/>
                  </a:cubicBezTo>
                  <a:close/>
                  <a:moveTo>
                    <a:pt x="169" y="0"/>
                  </a:moveTo>
                  <a:cubicBezTo>
                    <a:pt x="164" y="9"/>
                    <a:pt x="158" y="14"/>
                    <a:pt x="158" y="19"/>
                  </a:cubicBezTo>
                  <a:cubicBezTo>
                    <a:pt x="159" y="23"/>
                    <a:pt x="166" y="27"/>
                    <a:pt x="170" y="31"/>
                  </a:cubicBezTo>
                  <a:cubicBezTo>
                    <a:pt x="174" y="27"/>
                    <a:pt x="181" y="23"/>
                    <a:pt x="181" y="18"/>
                  </a:cubicBezTo>
                  <a:cubicBezTo>
                    <a:pt x="182" y="14"/>
                    <a:pt x="175" y="9"/>
                    <a:pt x="169" y="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34"/>
            <p:cNvSpPr/>
            <p:nvPr/>
          </p:nvSpPr>
          <p:spPr>
            <a:xfrm>
              <a:off x="6591122" y="4237822"/>
              <a:ext cx="246918" cy="263125"/>
            </a:xfrm>
            <a:custGeom>
              <a:avLst/>
              <a:gdLst/>
              <a:ahLst/>
              <a:cxnLst/>
              <a:rect l="l" t="t" r="r" b="b"/>
              <a:pathLst>
                <a:path w="126" h="128" extrusionOk="0">
                  <a:moveTo>
                    <a:pt x="62" y="128"/>
                  </a:moveTo>
                  <a:cubicBezTo>
                    <a:pt x="27" y="127"/>
                    <a:pt x="0" y="98"/>
                    <a:pt x="0" y="62"/>
                  </a:cubicBezTo>
                  <a:cubicBezTo>
                    <a:pt x="1" y="31"/>
                    <a:pt x="33" y="0"/>
                    <a:pt x="67" y="1"/>
                  </a:cubicBezTo>
                  <a:cubicBezTo>
                    <a:pt x="98" y="3"/>
                    <a:pt x="126" y="30"/>
                    <a:pt x="126" y="66"/>
                  </a:cubicBezTo>
                  <a:cubicBezTo>
                    <a:pt x="126" y="100"/>
                    <a:pt x="97" y="128"/>
                    <a:pt x="62" y="12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34"/>
            <p:cNvSpPr/>
            <p:nvPr/>
          </p:nvSpPr>
          <p:spPr>
            <a:xfrm>
              <a:off x="6950274" y="5390449"/>
              <a:ext cx="121215" cy="407495"/>
            </a:xfrm>
            <a:custGeom>
              <a:avLst/>
              <a:gdLst/>
              <a:ahLst/>
              <a:cxnLst/>
              <a:rect l="l" t="t" r="r" b="b"/>
              <a:pathLst>
                <a:path w="62" h="198" extrusionOk="0">
                  <a:moveTo>
                    <a:pt x="62" y="198"/>
                  </a:moveTo>
                  <a:cubicBezTo>
                    <a:pt x="40" y="198"/>
                    <a:pt x="22" y="198"/>
                    <a:pt x="2" y="198"/>
                  </a:cubicBezTo>
                  <a:cubicBezTo>
                    <a:pt x="1" y="194"/>
                    <a:pt x="1" y="190"/>
                    <a:pt x="1" y="185"/>
                  </a:cubicBezTo>
                  <a:cubicBezTo>
                    <a:pt x="0" y="133"/>
                    <a:pt x="0" y="81"/>
                    <a:pt x="0" y="30"/>
                  </a:cubicBezTo>
                  <a:cubicBezTo>
                    <a:pt x="0" y="11"/>
                    <a:pt x="6" y="2"/>
                    <a:pt x="19" y="1"/>
                  </a:cubicBezTo>
                  <a:cubicBezTo>
                    <a:pt x="33" y="0"/>
                    <a:pt x="40" y="10"/>
                    <a:pt x="42" y="29"/>
                  </a:cubicBezTo>
                  <a:cubicBezTo>
                    <a:pt x="47" y="73"/>
                    <a:pt x="53" y="117"/>
                    <a:pt x="58" y="161"/>
                  </a:cubicBezTo>
                  <a:cubicBezTo>
                    <a:pt x="60" y="173"/>
                    <a:pt x="61" y="185"/>
                    <a:pt x="62" y="19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34"/>
            <p:cNvSpPr/>
            <p:nvPr/>
          </p:nvSpPr>
          <p:spPr>
            <a:xfrm>
              <a:off x="6963740" y="5332235"/>
              <a:ext cx="40500" cy="39600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769;p34"/>
          <p:cNvSpPr/>
          <p:nvPr/>
        </p:nvSpPr>
        <p:spPr>
          <a:xfrm>
            <a:off x="3238942" y="1742973"/>
            <a:ext cx="1075561" cy="3882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776;p34"/>
          <p:cNvSpPr/>
          <p:nvPr/>
        </p:nvSpPr>
        <p:spPr>
          <a:xfrm>
            <a:off x="3171906" y="3363838"/>
            <a:ext cx="1376121" cy="605820"/>
          </a:xfrm>
          <a:prstGeom prst="cube">
            <a:avLst>
              <a:gd name="adj" fmla="val 61957"/>
            </a:avLst>
          </a:prstGeom>
          <a:solidFill>
            <a:srgbClr val="007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777;p34"/>
          <p:cNvSpPr/>
          <p:nvPr/>
        </p:nvSpPr>
        <p:spPr>
          <a:xfrm>
            <a:off x="3172473" y="1742973"/>
            <a:ext cx="61312" cy="388216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779;p34"/>
          <p:cNvGrpSpPr/>
          <p:nvPr/>
        </p:nvGrpSpPr>
        <p:grpSpPr>
          <a:xfrm>
            <a:off x="3628709" y="2432227"/>
            <a:ext cx="462514" cy="1165615"/>
            <a:chOff x="6375630" y="4237822"/>
            <a:chExt cx="695859" cy="1844204"/>
          </a:xfrm>
        </p:grpSpPr>
        <p:sp>
          <p:nvSpPr>
            <p:cNvPr id="56" name="Google Shape;780;p34"/>
            <p:cNvSpPr/>
            <p:nvPr/>
          </p:nvSpPr>
          <p:spPr>
            <a:xfrm>
              <a:off x="6375630" y="4547519"/>
              <a:ext cx="673410" cy="1534507"/>
            </a:xfrm>
            <a:custGeom>
              <a:avLst/>
              <a:gdLst/>
              <a:ahLst/>
              <a:cxnLst/>
              <a:rect l="l" t="t" r="r" b="b"/>
              <a:pathLst>
                <a:path w="340" h="746" extrusionOk="0">
                  <a:moveTo>
                    <a:pt x="276" y="100"/>
                  </a:moveTo>
                  <a:cubicBezTo>
                    <a:pt x="261" y="95"/>
                    <a:pt x="261" y="104"/>
                    <a:pt x="261" y="113"/>
                  </a:cubicBezTo>
                  <a:cubicBezTo>
                    <a:pt x="261" y="192"/>
                    <a:pt x="261" y="272"/>
                    <a:pt x="261" y="351"/>
                  </a:cubicBezTo>
                  <a:cubicBezTo>
                    <a:pt x="261" y="463"/>
                    <a:pt x="261" y="575"/>
                    <a:pt x="261" y="687"/>
                  </a:cubicBezTo>
                  <a:cubicBezTo>
                    <a:pt x="261" y="704"/>
                    <a:pt x="259" y="720"/>
                    <a:pt x="243" y="730"/>
                  </a:cubicBezTo>
                  <a:cubicBezTo>
                    <a:pt x="217" y="746"/>
                    <a:pt x="185" y="733"/>
                    <a:pt x="181" y="703"/>
                  </a:cubicBezTo>
                  <a:cubicBezTo>
                    <a:pt x="179" y="687"/>
                    <a:pt x="180" y="671"/>
                    <a:pt x="180" y="655"/>
                  </a:cubicBezTo>
                  <a:cubicBezTo>
                    <a:pt x="180" y="574"/>
                    <a:pt x="180" y="493"/>
                    <a:pt x="180" y="412"/>
                  </a:cubicBezTo>
                  <a:cubicBezTo>
                    <a:pt x="180" y="407"/>
                    <a:pt x="181" y="402"/>
                    <a:pt x="179" y="398"/>
                  </a:cubicBezTo>
                  <a:cubicBezTo>
                    <a:pt x="178" y="395"/>
                    <a:pt x="173" y="391"/>
                    <a:pt x="170" y="391"/>
                  </a:cubicBezTo>
                  <a:cubicBezTo>
                    <a:pt x="167" y="392"/>
                    <a:pt x="162" y="396"/>
                    <a:pt x="161" y="399"/>
                  </a:cubicBezTo>
                  <a:cubicBezTo>
                    <a:pt x="159" y="404"/>
                    <a:pt x="160" y="409"/>
                    <a:pt x="160" y="414"/>
                  </a:cubicBezTo>
                  <a:cubicBezTo>
                    <a:pt x="160" y="505"/>
                    <a:pt x="160" y="596"/>
                    <a:pt x="160" y="687"/>
                  </a:cubicBezTo>
                  <a:cubicBezTo>
                    <a:pt x="160" y="713"/>
                    <a:pt x="151" y="728"/>
                    <a:pt x="132" y="735"/>
                  </a:cubicBezTo>
                  <a:cubicBezTo>
                    <a:pt x="109" y="743"/>
                    <a:pt x="82" y="726"/>
                    <a:pt x="79" y="702"/>
                  </a:cubicBezTo>
                  <a:cubicBezTo>
                    <a:pt x="79" y="695"/>
                    <a:pt x="79" y="687"/>
                    <a:pt x="79" y="680"/>
                  </a:cubicBezTo>
                  <a:cubicBezTo>
                    <a:pt x="79" y="493"/>
                    <a:pt x="79" y="306"/>
                    <a:pt x="79" y="119"/>
                  </a:cubicBezTo>
                  <a:cubicBezTo>
                    <a:pt x="79" y="114"/>
                    <a:pt x="80" y="109"/>
                    <a:pt x="78" y="105"/>
                  </a:cubicBezTo>
                  <a:cubicBezTo>
                    <a:pt x="78" y="102"/>
                    <a:pt x="74" y="99"/>
                    <a:pt x="71" y="99"/>
                  </a:cubicBezTo>
                  <a:cubicBezTo>
                    <a:pt x="69" y="99"/>
                    <a:pt x="64" y="101"/>
                    <a:pt x="63" y="104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2" y="186"/>
                    <a:pt x="62" y="256"/>
                    <a:pt x="62" y="326"/>
                  </a:cubicBezTo>
                  <a:cubicBezTo>
                    <a:pt x="62" y="333"/>
                    <a:pt x="62" y="341"/>
                    <a:pt x="61" y="348"/>
                  </a:cubicBezTo>
                  <a:cubicBezTo>
                    <a:pt x="58" y="362"/>
                    <a:pt x="49" y="369"/>
                    <a:pt x="35" y="371"/>
                  </a:cubicBezTo>
                  <a:cubicBezTo>
                    <a:pt x="22" y="372"/>
                    <a:pt x="10" y="367"/>
                    <a:pt x="5" y="355"/>
                  </a:cubicBezTo>
                  <a:cubicBezTo>
                    <a:pt x="2" y="347"/>
                    <a:pt x="0" y="338"/>
                    <a:pt x="0" y="329"/>
                  </a:cubicBezTo>
                  <a:cubicBezTo>
                    <a:pt x="0" y="247"/>
                    <a:pt x="0" y="165"/>
                    <a:pt x="0" y="83"/>
                  </a:cubicBezTo>
                  <a:cubicBezTo>
                    <a:pt x="0" y="34"/>
                    <a:pt x="32" y="1"/>
                    <a:pt x="82" y="0"/>
                  </a:cubicBezTo>
                  <a:cubicBezTo>
                    <a:pt x="141" y="0"/>
                    <a:pt x="199" y="0"/>
                    <a:pt x="258" y="0"/>
                  </a:cubicBezTo>
                  <a:cubicBezTo>
                    <a:pt x="307" y="0"/>
                    <a:pt x="340" y="34"/>
                    <a:pt x="340" y="83"/>
                  </a:cubicBezTo>
                  <a:cubicBezTo>
                    <a:pt x="340" y="167"/>
                    <a:pt x="340" y="251"/>
                    <a:pt x="340" y="335"/>
                  </a:cubicBezTo>
                  <a:cubicBezTo>
                    <a:pt x="340" y="361"/>
                    <a:pt x="320" y="377"/>
                    <a:pt x="297" y="369"/>
                  </a:cubicBezTo>
                  <a:cubicBezTo>
                    <a:pt x="284" y="365"/>
                    <a:pt x="276" y="350"/>
                    <a:pt x="276" y="332"/>
                  </a:cubicBezTo>
                  <a:cubicBezTo>
                    <a:pt x="276" y="261"/>
                    <a:pt x="276" y="189"/>
                    <a:pt x="276" y="118"/>
                  </a:cubicBezTo>
                  <a:cubicBezTo>
                    <a:pt x="276" y="112"/>
                    <a:pt x="276" y="106"/>
                    <a:pt x="276" y="100"/>
                  </a:cubicBezTo>
                  <a:close/>
                  <a:moveTo>
                    <a:pt x="170" y="202"/>
                  </a:moveTo>
                  <a:cubicBezTo>
                    <a:pt x="182" y="192"/>
                    <a:pt x="191" y="182"/>
                    <a:pt x="188" y="164"/>
                  </a:cubicBezTo>
                  <a:cubicBezTo>
                    <a:pt x="184" y="145"/>
                    <a:pt x="184" y="125"/>
                    <a:pt x="181" y="106"/>
                  </a:cubicBezTo>
                  <a:cubicBezTo>
                    <a:pt x="178" y="84"/>
                    <a:pt x="175" y="62"/>
                    <a:pt x="172" y="40"/>
                  </a:cubicBezTo>
                  <a:cubicBezTo>
                    <a:pt x="171" y="40"/>
                    <a:pt x="169" y="40"/>
                    <a:pt x="168" y="40"/>
                  </a:cubicBezTo>
                  <a:cubicBezTo>
                    <a:pt x="167" y="45"/>
                    <a:pt x="165" y="50"/>
                    <a:pt x="164" y="56"/>
                  </a:cubicBezTo>
                  <a:cubicBezTo>
                    <a:pt x="160" y="92"/>
                    <a:pt x="158" y="129"/>
                    <a:pt x="153" y="165"/>
                  </a:cubicBezTo>
                  <a:cubicBezTo>
                    <a:pt x="150" y="182"/>
                    <a:pt x="157" y="192"/>
                    <a:pt x="170" y="202"/>
                  </a:cubicBezTo>
                  <a:close/>
                  <a:moveTo>
                    <a:pt x="169" y="0"/>
                  </a:moveTo>
                  <a:cubicBezTo>
                    <a:pt x="164" y="9"/>
                    <a:pt x="158" y="14"/>
                    <a:pt x="158" y="19"/>
                  </a:cubicBezTo>
                  <a:cubicBezTo>
                    <a:pt x="159" y="23"/>
                    <a:pt x="166" y="27"/>
                    <a:pt x="170" y="31"/>
                  </a:cubicBezTo>
                  <a:cubicBezTo>
                    <a:pt x="174" y="27"/>
                    <a:pt x="181" y="23"/>
                    <a:pt x="181" y="18"/>
                  </a:cubicBezTo>
                  <a:cubicBezTo>
                    <a:pt x="182" y="14"/>
                    <a:pt x="175" y="9"/>
                    <a:pt x="169" y="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81;p34"/>
            <p:cNvSpPr/>
            <p:nvPr/>
          </p:nvSpPr>
          <p:spPr>
            <a:xfrm>
              <a:off x="6591122" y="4237822"/>
              <a:ext cx="246918" cy="263125"/>
            </a:xfrm>
            <a:custGeom>
              <a:avLst/>
              <a:gdLst/>
              <a:ahLst/>
              <a:cxnLst/>
              <a:rect l="l" t="t" r="r" b="b"/>
              <a:pathLst>
                <a:path w="126" h="128" extrusionOk="0">
                  <a:moveTo>
                    <a:pt x="62" y="128"/>
                  </a:moveTo>
                  <a:cubicBezTo>
                    <a:pt x="27" y="127"/>
                    <a:pt x="0" y="98"/>
                    <a:pt x="0" y="62"/>
                  </a:cubicBezTo>
                  <a:cubicBezTo>
                    <a:pt x="1" y="31"/>
                    <a:pt x="33" y="0"/>
                    <a:pt x="67" y="1"/>
                  </a:cubicBezTo>
                  <a:cubicBezTo>
                    <a:pt x="98" y="3"/>
                    <a:pt x="126" y="30"/>
                    <a:pt x="126" y="66"/>
                  </a:cubicBezTo>
                  <a:cubicBezTo>
                    <a:pt x="126" y="100"/>
                    <a:pt x="97" y="128"/>
                    <a:pt x="62" y="12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82;p34"/>
            <p:cNvSpPr/>
            <p:nvPr/>
          </p:nvSpPr>
          <p:spPr>
            <a:xfrm>
              <a:off x="6950274" y="5390449"/>
              <a:ext cx="121215" cy="407495"/>
            </a:xfrm>
            <a:custGeom>
              <a:avLst/>
              <a:gdLst/>
              <a:ahLst/>
              <a:cxnLst/>
              <a:rect l="l" t="t" r="r" b="b"/>
              <a:pathLst>
                <a:path w="62" h="198" extrusionOk="0">
                  <a:moveTo>
                    <a:pt x="62" y="198"/>
                  </a:moveTo>
                  <a:cubicBezTo>
                    <a:pt x="40" y="198"/>
                    <a:pt x="22" y="198"/>
                    <a:pt x="2" y="198"/>
                  </a:cubicBezTo>
                  <a:cubicBezTo>
                    <a:pt x="1" y="194"/>
                    <a:pt x="1" y="190"/>
                    <a:pt x="1" y="185"/>
                  </a:cubicBezTo>
                  <a:cubicBezTo>
                    <a:pt x="0" y="133"/>
                    <a:pt x="0" y="81"/>
                    <a:pt x="0" y="30"/>
                  </a:cubicBezTo>
                  <a:cubicBezTo>
                    <a:pt x="0" y="11"/>
                    <a:pt x="6" y="2"/>
                    <a:pt x="19" y="1"/>
                  </a:cubicBezTo>
                  <a:cubicBezTo>
                    <a:pt x="33" y="0"/>
                    <a:pt x="40" y="10"/>
                    <a:pt x="42" y="29"/>
                  </a:cubicBezTo>
                  <a:cubicBezTo>
                    <a:pt x="47" y="73"/>
                    <a:pt x="53" y="117"/>
                    <a:pt x="58" y="161"/>
                  </a:cubicBezTo>
                  <a:cubicBezTo>
                    <a:pt x="60" y="173"/>
                    <a:pt x="61" y="185"/>
                    <a:pt x="62" y="19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83;p34"/>
            <p:cNvSpPr/>
            <p:nvPr/>
          </p:nvSpPr>
          <p:spPr>
            <a:xfrm>
              <a:off x="6963740" y="5332235"/>
              <a:ext cx="40500" cy="39600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769;p34"/>
          <p:cNvSpPr/>
          <p:nvPr/>
        </p:nvSpPr>
        <p:spPr>
          <a:xfrm>
            <a:off x="6511244" y="1742973"/>
            <a:ext cx="1075561" cy="38821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776;p34"/>
          <p:cNvSpPr/>
          <p:nvPr/>
        </p:nvSpPr>
        <p:spPr>
          <a:xfrm>
            <a:off x="6444208" y="3363838"/>
            <a:ext cx="1376121" cy="605820"/>
          </a:xfrm>
          <a:prstGeom prst="cube">
            <a:avLst>
              <a:gd name="adj" fmla="val 61957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FFFFFF">
                    <a:alpha val="4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77;p34"/>
          <p:cNvSpPr/>
          <p:nvPr/>
        </p:nvSpPr>
        <p:spPr>
          <a:xfrm>
            <a:off x="6444775" y="1742973"/>
            <a:ext cx="61312" cy="38821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779;p34"/>
          <p:cNvGrpSpPr/>
          <p:nvPr/>
        </p:nvGrpSpPr>
        <p:grpSpPr>
          <a:xfrm>
            <a:off x="6901011" y="2432227"/>
            <a:ext cx="462514" cy="1165615"/>
            <a:chOff x="6375630" y="4237822"/>
            <a:chExt cx="695859" cy="1844204"/>
          </a:xfrm>
        </p:grpSpPr>
        <p:sp>
          <p:nvSpPr>
            <p:cNvPr id="64" name="Google Shape;780;p34"/>
            <p:cNvSpPr/>
            <p:nvPr/>
          </p:nvSpPr>
          <p:spPr>
            <a:xfrm>
              <a:off x="6375630" y="4547519"/>
              <a:ext cx="673410" cy="1534507"/>
            </a:xfrm>
            <a:custGeom>
              <a:avLst/>
              <a:gdLst/>
              <a:ahLst/>
              <a:cxnLst/>
              <a:rect l="l" t="t" r="r" b="b"/>
              <a:pathLst>
                <a:path w="340" h="746" extrusionOk="0">
                  <a:moveTo>
                    <a:pt x="276" y="100"/>
                  </a:moveTo>
                  <a:cubicBezTo>
                    <a:pt x="261" y="95"/>
                    <a:pt x="261" y="104"/>
                    <a:pt x="261" y="113"/>
                  </a:cubicBezTo>
                  <a:cubicBezTo>
                    <a:pt x="261" y="192"/>
                    <a:pt x="261" y="272"/>
                    <a:pt x="261" y="351"/>
                  </a:cubicBezTo>
                  <a:cubicBezTo>
                    <a:pt x="261" y="463"/>
                    <a:pt x="261" y="575"/>
                    <a:pt x="261" y="687"/>
                  </a:cubicBezTo>
                  <a:cubicBezTo>
                    <a:pt x="261" y="704"/>
                    <a:pt x="259" y="720"/>
                    <a:pt x="243" y="730"/>
                  </a:cubicBezTo>
                  <a:cubicBezTo>
                    <a:pt x="217" y="746"/>
                    <a:pt x="185" y="733"/>
                    <a:pt x="181" y="703"/>
                  </a:cubicBezTo>
                  <a:cubicBezTo>
                    <a:pt x="179" y="687"/>
                    <a:pt x="180" y="671"/>
                    <a:pt x="180" y="655"/>
                  </a:cubicBezTo>
                  <a:cubicBezTo>
                    <a:pt x="180" y="574"/>
                    <a:pt x="180" y="493"/>
                    <a:pt x="180" y="412"/>
                  </a:cubicBezTo>
                  <a:cubicBezTo>
                    <a:pt x="180" y="407"/>
                    <a:pt x="181" y="402"/>
                    <a:pt x="179" y="398"/>
                  </a:cubicBezTo>
                  <a:cubicBezTo>
                    <a:pt x="178" y="395"/>
                    <a:pt x="173" y="391"/>
                    <a:pt x="170" y="391"/>
                  </a:cubicBezTo>
                  <a:cubicBezTo>
                    <a:pt x="167" y="392"/>
                    <a:pt x="162" y="396"/>
                    <a:pt x="161" y="399"/>
                  </a:cubicBezTo>
                  <a:cubicBezTo>
                    <a:pt x="159" y="404"/>
                    <a:pt x="160" y="409"/>
                    <a:pt x="160" y="414"/>
                  </a:cubicBezTo>
                  <a:cubicBezTo>
                    <a:pt x="160" y="505"/>
                    <a:pt x="160" y="596"/>
                    <a:pt x="160" y="687"/>
                  </a:cubicBezTo>
                  <a:cubicBezTo>
                    <a:pt x="160" y="713"/>
                    <a:pt x="151" y="728"/>
                    <a:pt x="132" y="735"/>
                  </a:cubicBezTo>
                  <a:cubicBezTo>
                    <a:pt x="109" y="743"/>
                    <a:pt x="82" y="726"/>
                    <a:pt x="79" y="702"/>
                  </a:cubicBezTo>
                  <a:cubicBezTo>
                    <a:pt x="79" y="695"/>
                    <a:pt x="79" y="687"/>
                    <a:pt x="79" y="680"/>
                  </a:cubicBezTo>
                  <a:cubicBezTo>
                    <a:pt x="79" y="493"/>
                    <a:pt x="79" y="306"/>
                    <a:pt x="79" y="119"/>
                  </a:cubicBezTo>
                  <a:cubicBezTo>
                    <a:pt x="79" y="114"/>
                    <a:pt x="80" y="109"/>
                    <a:pt x="78" y="105"/>
                  </a:cubicBezTo>
                  <a:cubicBezTo>
                    <a:pt x="78" y="102"/>
                    <a:pt x="74" y="99"/>
                    <a:pt x="71" y="99"/>
                  </a:cubicBezTo>
                  <a:cubicBezTo>
                    <a:pt x="69" y="99"/>
                    <a:pt x="64" y="101"/>
                    <a:pt x="63" y="104"/>
                  </a:cubicBezTo>
                  <a:cubicBezTo>
                    <a:pt x="62" y="108"/>
                    <a:pt x="62" y="112"/>
                    <a:pt x="62" y="116"/>
                  </a:cubicBezTo>
                  <a:cubicBezTo>
                    <a:pt x="62" y="186"/>
                    <a:pt x="62" y="256"/>
                    <a:pt x="62" y="326"/>
                  </a:cubicBezTo>
                  <a:cubicBezTo>
                    <a:pt x="62" y="333"/>
                    <a:pt x="62" y="341"/>
                    <a:pt x="61" y="348"/>
                  </a:cubicBezTo>
                  <a:cubicBezTo>
                    <a:pt x="58" y="362"/>
                    <a:pt x="49" y="369"/>
                    <a:pt x="35" y="371"/>
                  </a:cubicBezTo>
                  <a:cubicBezTo>
                    <a:pt x="22" y="372"/>
                    <a:pt x="10" y="367"/>
                    <a:pt x="5" y="355"/>
                  </a:cubicBezTo>
                  <a:cubicBezTo>
                    <a:pt x="2" y="347"/>
                    <a:pt x="0" y="338"/>
                    <a:pt x="0" y="329"/>
                  </a:cubicBezTo>
                  <a:cubicBezTo>
                    <a:pt x="0" y="247"/>
                    <a:pt x="0" y="165"/>
                    <a:pt x="0" y="83"/>
                  </a:cubicBezTo>
                  <a:cubicBezTo>
                    <a:pt x="0" y="34"/>
                    <a:pt x="32" y="1"/>
                    <a:pt x="82" y="0"/>
                  </a:cubicBezTo>
                  <a:cubicBezTo>
                    <a:pt x="141" y="0"/>
                    <a:pt x="199" y="0"/>
                    <a:pt x="258" y="0"/>
                  </a:cubicBezTo>
                  <a:cubicBezTo>
                    <a:pt x="307" y="0"/>
                    <a:pt x="340" y="34"/>
                    <a:pt x="340" y="83"/>
                  </a:cubicBezTo>
                  <a:cubicBezTo>
                    <a:pt x="340" y="167"/>
                    <a:pt x="340" y="251"/>
                    <a:pt x="340" y="335"/>
                  </a:cubicBezTo>
                  <a:cubicBezTo>
                    <a:pt x="340" y="361"/>
                    <a:pt x="320" y="377"/>
                    <a:pt x="297" y="369"/>
                  </a:cubicBezTo>
                  <a:cubicBezTo>
                    <a:pt x="284" y="365"/>
                    <a:pt x="276" y="350"/>
                    <a:pt x="276" y="332"/>
                  </a:cubicBezTo>
                  <a:cubicBezTo>
                    <a:pt x="276" y="261"/>
                    <a:pt x="276" y="189"/>
                    <a:pt x="276" y="118"/>
                  </a:cubicBezTo>
                  <a:cubicBezTo>
                    <a:pt x="276" y="112"/>
                    <a:pt x="276" y="106"/>
                    <a:pt x="276" y="100"/>
                  </a:cubicBezTo>
                  <a:close/>
                  <a:moveTo>
                    <a:pt x="170" y="202"/>
                  </a:moveTo>
                  <a:cubicBezTo>
                    <a:pt x="182" y="192"/>
                    <a:pt x="191" y="182"/>
                    <a:pt x="188" y="164"/>
                  </a:cubicBezTo>
                  <a:cubicBezTo>
                    <a:pt x="184" y="145"/>
                    <a:pt x="184" y="125"/>
                    <a:pt x="181" y="106"/>
                  </a:cubicBezTo>
                  <a:cubicBezTo>
                    <a:pt x="178" y="84"/>
                    <a:pt x="175" y="62"/>
                    <a:pt x="172" y="40"/>
                  </a:cubicBezTo>
                  <a:cubicBezTo>
                    <a:pt x="171" y="40"/>
                    <a:pt x="169" y="40"/>
                    <a:pt x="168" y="40"/>
                  </a:cubicBezTo>
                  <a:cubicBezTo>
                    <a:pt x="167" y="45"/>
                    <a:pt x="165" y="50"/>
                    <a:pt x="164" y="56"/>
                  </a:cubicBezTo>
                  <a:cubicBezTo>
                    <a:pt x="160" y="92"/>
                    <a:pt x="158" y="129"/>
                    <a:pt x="153" y="165"/>
                  </a:cubicBezTo>
                  <a:cubicBezTo>
                    <a:pt x="150" y="182"/>
                    <a:pt x="157" y="192"/>
                    <a:pt x="170" y="202"/>
                  </a:cubicBezTo>
                  <a:close/>
                  <a:moveTo>
                    <a:pt x="169" y="0"/>
                  </a:moveTo>
                  <a:cubicBezTo>
                    <a:pt x="164" y="9"/>
                    <a:pt x="158" y="14"/>
                    <a:pt x="158" y="19"/>
                  </a:cubicBezTo>
                  <a:cubicBezTo>
                    <a:pt x="159" y="23"/>
                    <a:pt x="166" y="27"/>
                    <a:pt x="170" y="31"/>
                  </a:cubicBezTo>
                  <a:cubicBezTo>
                    <a:pt x="174" y="27"/>
                    <a:pt x="181" y="23"/>
                    <a:pt x="181" y="18"/>
                  </a:cubicBezTo>
                  <a:cubicBezTo>
                    <a:pt x="182" y="14"/>
                    <a:pt x="175" y="9"/>
                    <a:pt x="169" y="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81;p34"/>
            <p:cNvSpPr/>
            <p:nvPr/>
          </p:nvSpPr>
          <p:spPr>
            <a:xfrm>
              <a:off x="6591122" y="4237822"/>
              <a:ext cx="246918" cy="263125"/>
            </a:xfrm>
            <a:custGeom>
              <a:avLst/>
              <a:gdLst/>
              <a:ahLst/>
              <a:cxnLst/>
              <a:rect l="l" t="t" r="r" b="b"/>
              <a:pathLst>
                <a:path w="126" h="128" extrusionOk="0">
                  <a:moveTo>
                    <a:pt x="62" y="128"/>
                  </a:moveTo>
                  <a:cubicBezTo>
                    <a:pt x="27" y="127"/>
                    <a:pt x="0" y="98"/>
                    <a:pt x="0" y="62"/>
                  </a:cubicBezTo>
                  <a:cubicBezTo>
                    <a:pt x="1" y="31"/>
                    <a:pt x="33" y="0"/>
                    <a:pt x="67" y="1"/>
                  </a:cubicBezTo>
                  <a:cubicBezTo>
                    <a:pt x="98" y="3"/>
                    <a:pt x="126" y="30"/>
                    <a:pt x="126" y="66"/>
                  </a:cubicBezTo>
                  <a:cubicBezTo>
                    <a:pt x="126" y="100"/>
                    <a:pt x="97" y="128"/>
                    <a:pt x="62" y="12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82;p34"/>
            <p:cNvSpPr/>
            <p:nvPr/>
          </p:nvSpPr>
          <p:spPr>
            <a:xfrm>
              <a:off x="6950274" y="5390449"/>
              <a:ext cx="121215" cy="407495"/>
            </a:xfrm>
            <a:custGeom>
              <a:avLst/>
              <a:gdLst/>
              <a:ahLst/>
              <a:cxnLst/>
              <a:rect l="l" t="t" r="r" b="b"/>
              <a:pathLst>
                <a:path w="62" h="198" extrusionOk="0">
                  <a:moveTo>
                    <a:pt x="62" y="198"/>
                  </a:moveTo>
                  <a:cubicBezTo>
                    <a:pt x="40" y="198"/>
                    <a:pt x="22" y="198"/>
                    <a:pt x="2" y="198"/>
                  </a:cubicBezTo>
                  <a:cubicBezTo>
                    <a:pt x="1" y="194"/>
                    <a:pt x="1" y="190"/>
                    <a:pt x="1" y="185"/>
                  </a:cubicBezTo>
                  <a:cubicBezTo>
                    <a:pt x="0" y="133"/>
                    <a:pt x="0" y="81"/>
                    <a:pt x="0" y="30"/>
                  </a:cubicBezTo>
                  <a:cubicBezTo>
                    <a:pt x="0" y="11"/>
                    <a:pt x="6" y="2"/>
                    <a:pt x="19" y="1"/>
                  </a:cubicBezTo>
                  <a:cubicBezTo>
                    <a:pt x="33" y="0"/>
                    <a:pt x="40" y="10"/>
                    <a:pt x="42" y="29"/>
                  </a:cubicBezTo>
                  <a:cubicBezTo>
                    <a:pt x="47" y="73"/>
                    <a:pt x="53" y="117"/>
                    <a:pt x="58" y="161"/>
                  </a:cubicBezTo>
                  <a:cubicBezTo>
                    <a:pt x="60" y="173"/>
                    <a:pt x="61" y="185"/>
                    <a:pt x="62" y="198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83;p34"/>
            <p:cNvSpPr/>
            <p:nvPr/>
          </p:nvSpPr>
          <p:spPr>
            <a:xfrm>
              <a:off x="6963740" y="5332235"/>
              <a:ext cx="40500" cy="39600"/>
            </a:xfrm>
            <a:prstGeom prst="ellipse">
              <a:avLst/>
            </a:pr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82F39"/>
                </a:buClr>
                <a:buSzPts val="1800"/>
                <a:buFont typeface="Calibri"/>
                <a:buNone/>
              </a:pPr>
              <a:endParaRPr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1411345" y="1814954"/>
            <a:ext cx="135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Administrateur</a:t>
            </a:r>
            <a:endParaRPr lang="fr-FR" sz="12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802543" y="1814954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Rédacteur en chef</a:t>
            </a:r>
            <a:endParaRPr lang="fr-FR" sz="11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367239" y="1798009"/>
            <a:ext cx="112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Rédacteur</a:t>
            </a:r>
            <a:endParaRPr lang="fr-FR" sz="12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738736" y="1806482"/>
            <a:ext cx="93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fr-FR" sz="1200" b="1" dirty="0">
              <a:solidFill>
                <a:srgbClr val="1928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05 Conception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6" grpId="0" animBg="1"/>
      <p:bldP spid="777" grpId="0" animBg="1"/>
      <p:bldP spid="36" grpId="0" animBg="1"/>
      <p:bldP spid="37" grpId="0" animBg="1"/>
      <p:bldP spid="38" grpId="0" animBg="1"/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  <p:bldP spid="2" grpId="0"/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5"/>
          <p:cNvSpPr txBox="1"/>
          <p:nvPr/>
        </p:nvSpPr>
        <p:spPr>
          <a:xfrm>
            <a:off x="1691680" y="40765"/>
            <a:ext cx="795742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fr-FR" sz="2600" dirty="0" smtClean="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DIAGRAMME DE CAS D’UTILISATION GÉNÉRAL</a:t>
            </a:r>
            <a:endParaRPr lang="fr-FR" sz="2600" dirty="0">
              <a:solidFill>
                <a:schemeClr val="accent4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795" name="Google Shape;795;p35"/>
          <p:cNvGrpSpPr/>
          <p:nvPr/>
        </p:nvGrpSpPr>
        <p:grpSpPr>
          <a:xfrm>
            <a:off x="8589109" y="98245"/>
            <a:ext cx="428680" cy="407341"/>
            <a:chOff x="2153325" y="1534700"/>
            <a:chExt cx="1027025" cy="975900"/>
          </a:xfrm>
        </p:grpSpPr>
        <p:sp>
          <p:nvSpPr>
            <p:cNvPr id="796" name="Google Shape;796;p35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5"/>
          <p:cNvSpPr txBox="1">
            <a:spLocks noGrp="1"/>
          </p:cNvSpPr>
          <p:nvPr>
            <p:ph type="subTitle" idx="3"/>
          </p:nvPr>
        </p:nvSpPr>
        <p:spPr>
          <a:xfrm>
            <a:off x="8589100" y="181313"/>
            <a:ext cx="4287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08</a:t>
            </a:r>
            <a:endParaRPr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32857"/>
            <a:ext cx="3615400" cy="4919213"/>
          </a:xfrm>
          <a:prstGeom prst="rect">
            <a:avLst/>
          </a:prstGeom>
        </p:spPr>
      </p:pic>
      <p:grpSp>
        <p:nvGrpSpPr>
          <p:cNvPr id="8" name="Google Shape;1285;p62"/>
          <p:cNvGrpSpPr/>
          <p:nvPr/>
        </p:nvGrpSpPr>
        <p:grpSpPr>
          <a:xfrm>
            <a:off x="7428875" y="4410638"/>
            <a:ext cx="1705532" cy="732852"/>
            <a:chOff x="7428875" y="4410638"/>
            <a:chExt cx="1705532" cy="732852"/>
          </a:xfrm>
        </p:grpSpPr>
        <p:sp>
          <p:nvSpPr>
            <p:cNvPr id="9" name="Google Shape;1286;p62"/>
            <p:cNvSpPr/>
            <p:nvPr/>
          </p:nvSpPr>
          <p:spPr>
            <a:xfrm>
              <a:off x="7713597" y="4574301"/>
              <a:ext cx="1420810" cy="569189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7;p62"/>
            <p:cNvSpPr/>
            <p:nvPr/>
          </p:nvSpPr>
          <p:spPr>
            <a:xfrm>
              <a:off x="7428875" y="4410638"/>
              <a:ext cx="1096925" cy="385718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05 Conception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93;p35"/>
          <p:cNvSpPr txBox="1"/>
          <p:nvPr/>
        </p:nvSpPr>
        <p:spPr>
          <a:xfrm>
            <a:off x="738620" y="13252"/>
            <a:ext cx="795742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fr-FR" sz="2600" dirty="0" smtClean="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DIAGRAMME DE CLASSE GÉNÉRAL</a:t>
            </a:r>
            <a:endParaRPr lang="fr-FR" sz="2600" dirty="0">
              <a:solidFill>
                <a:schemeClr val="accent4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17" name="Google Shape;795;p35"/>
          <p:cNvGrpSpPr/>
          <p:nvPr/>
        </p:nvGrpSpPr>
        <p:grpSpPr>
          <a:xfrm>
            <a:off x="8589109" y="98245"/>
            <a:ext cx="428680" cy="407341"/>
            <a:chOff x="2153325" y="1534700"/>
            <a:chExt cx="1027025" cy="975900"/>
          </a:xfrm>
        </p:grpSpPr>
        <p:sp>
          <p:nvSpPr>
            <p:cNvPr id="18" name="Google Shape;796;p35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7;p35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98;p35"/>
          <p:cNvSpPr txBox="1">
            <a:spLocks noGrp="1"/>
          </p:cNvSpPr>
          <p:nvPr>
            <p:ph type="subTitle" idx="3"/>
          </p:nvPr>
        </p:nvSpPr>
        <p:spPr>
          <a:xfrm>
            <a:off x="8589100" y="181313"/>
            <a:ext cx="4287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09</a:t>
            </a:r>
            <a:endParaRPr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05 Conception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1" name="Oval 5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54EE219-CDF3-4E66-BBDB-D972D6B70EF5}"/>
              </a:ext>
            </a:extLst>
          </p:cNvPr>
          <p:cNvSpPr/>
          <p:nvPr/>
        </p:nvSpPr>
        <p:spPr>
          <a:xfrm>
            <a:off x="7532177" y="1805657"/>
            <a:ext cx="408445" cy="408445"/>
          </a:xfrm>
          <a:prstGeom prst="ellipse">
            <a:avLst/>
          </a:prstGeom>
          <a:solidFill>
            <a:srgbClr val="FFFFCC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5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54EE219-CDF3-4E66-BBDB-D972D6B70EF5}"/>
              </a:ext>
            </a:extLst>
          </p:cNvPr>
          <p:cNvSpPr/>
          <p:nvPr/>
        </p:nvSpPr>
        <p:spPr>
          <a:xfrm>
            <a:off x="7545044" y="2472029"/>
            <a:ext cx="408445" cy="408445"/>
          </a:xfrm>
          <a:prstGeom prst="ellipse">
            <a:avLst/>
          </a:prstGeom>
          <a:solidFill>
            <a:srgbClr val="90D8DC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5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54EE219-CDF3-4E66-BBDB-D972D6B70EF5}"/>
              </a:ext>
            </a:extLst>
          </p:cNvPr>
          <p:cNvSpPr/>
          <p:nvPr/>
        </p:nvSpPr>
        <p:spPr>
          <a:xfrm>
            <a:off x="7545043" y="3138401"/>
            <a:ext cx="408445" cy="408445"/>
          </a:xfrm>
          <a:prstGeom prst="ellipse">
            <a:avLst/>
          </a:prstGeom>
          <a:solidFill>
            <a:srgbClr val="EA9D7B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983001" y="1834342"/>
            <a:ext cx="84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Sprint 1</a:t>
            </a:r>
            <a:endParaRPr lang="fr-F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962472" y="2500936"/>
            <a:ext cx="84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Sprint 2</a:t>
            </a:r>
            <a:endParaRPr lang="fr-F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983001" y="3173346"/>
            <a:ext cx="84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Sprint 3</a:t>
            </a:r>
            <a:endParaRPr lang="fr-F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81" y="505586"/>
            <a:ext cx="5299706" cy="46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4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971600" y="1563638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282F39"/>
              </a:buClr>
              <a:buSzPts val="1500"/>
            </a:pPr>
            <a:r>
              <a:rPr lang="en" sz="8800" b="1" dirty="0" smtClean="0">
                <a:solidFill>
                  <a:srgbClr val="007A7D"/>
                </a:solidFill>
              </a:rPr>
              <a:t>Réalisation</a:t>
            </a:r>
            <a:endParaRPr sz="88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0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0"/>
          <p:cNvSpPr txBox="1"/>
          <p:nvPr/>
        </p:nvSpPr>
        <p:spPr>
          <a:xfrm>
            <a:off x="2083622" y="74815"/>
            <a:ext cx="7060378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fr-FR" sz="3200" dirty="0" smtClean="0">
                <a:solidFill>
                  <a:schemeClr val="accent4"/>
                </a:solidFill>
                <a:latin typeface="Hammersmith One" panose="020B0604020202020204" charset="0"/>
              </a:rPr>
              <a:t>ARCHITECTURE TECHNIQUE (1/2)</a:t>
            </a:r>
            <a:endParaRPr lang="fr-FR" sz="3200" dirty="0">
              <a:solidFill>
                <a:schemeClr val="accent4"/>
              </a:solidFill>
              <a:latin typeface="Hammersmith One" panose="020B0604020202020204" charset="0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2711136" y="6342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Architecture </a:t>
            </a:r>
            <a:r>
              <a:rPr lang="en" sz="20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3-tiers</a:t>
            </a:r>
            <a:endParaRPr sz="20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86" name="Google Shape;886;p40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887" name="Google Shape;887;p40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40"/>
          <p:cNvSpPr txBox="1">
            <a:spLocks noGrp="1"/>
          </p:cNvSpPr>
          <p:nvPr>
            <p:ph type="subTitle" idx="4294967295"/>
          </p:nvPr>
        </p:nvSpPr>
        <p:spPr>
          <a:xfrm>
            <a:off x="8709598" y="209328"/>
            <a:ext cx="434402" cy="202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10</a:t>
            </a:r>
            <a:endParaRPr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3CE7FB-ED47-4634-A4A7-1CC1F64AD494}"/>
              </a:ext>
            </a:extLst>
          </p:cNvPr>
          <p:cNvSpPr/>
          <p:nvPr/>
        </p:nvSpPr>
        <p:spPr>
          <a:xfrm>
            <a:off x="774105" y="3420742"/>
            <a:ext cx="3185984" cy="911027"/>
          </a:xfrm>
          <a:prstGeom prst="cube">
            <a:avLst>
              <a:gd name="adj" fmla="val 74305"/>
            </a:avLst>
          </a:prstGeom>
          <a:solidFill>
            <a:srgbClr val="68A1A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22590B-5944-47D7-A861-67D700F5B817}"/>
              </a:ext>
            </a:extLst>
          </p:cNvPr>
          <p:cNvSpPr/>
          <p:nvPr/>
        </p:nvSpPr>
        <p:spPr>
          <a:xfrm>
            <a:off x="783859" y="2800822"/>
            <a:ext cx="3184752" cy="910675"/>
          </a:xfrm>
          <a:prstGeom prst="cube">
            <a:avLst>
              <a:gd name="adj" fmla="val 74305"/>
            </a:avLst>
          </a:prstGeom>
          <a:solidFill>
            <a:srgbClr val="DA873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D9DD1E6B-C65B-4D05-8FC2-FA3D6D256CF1}"/>
              </a:ext>
            </a:extLst>
          </p:cNvPr>
          <p:cNvSpPr/>
          <p:nvPr/>
        </p:nvSpPr>
        <p:spPr>
          <a:xfrm>
            <a:off x="792381" y="2169221"/>
            <a:ext cx="3185984" cy="911027"/>
          </a:xfrm>
          <a:prstGeom prst="cube">
            <a:avLst>
              <a:gd name="adj" fmla="val 74305"/>
            </a:avLst>
          </a:prstGeom>
          <a:solidFill>
            <a:srgbClr val="19161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50469" y="6236193"/>
            <a:ext cx="1164231" cy="37147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54">
            <a:extLst>
              <a:ext uri="{FF2B5EF4-FFF2-40B4-BE49-F238E27FC236}">
                <a16:creationId xmlns:lc="http://schemas.openxmlformats.org/drawingml/2006/lockedCanvas" xmlns:a16="http://schemas.microsoft.com/office/drawing/2014/main" xmlns="" id="{880F9157-91ED-4FDC-8CB9-CC79E0144234}"/>
              </a:ext>
            </a:extLst>
          </p:cNvPr>
          <p:cNvSpPr/>
          <p:nvPr/>
        </p:nvSpPr>
        <p:spPr>
          <a:xfrm>
            <a:off x="4388760" y="2196297"/>
            <a:ext cx="408445" cy="408445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5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54EE219-CDF3-4E66-BBDB-D972D6B70EF5}"/>
              </a:ext>
            </a:extLst>
          </p:cNvPr>
          <p:cNvSpPr/>
          <p:nvPr/>
        </p:nvSpPr>
        <p:spPr>
          <a:xfrm>
            <a:off x="4388760" y="2806184"/>
            <a:ext cx="408445" cy="408445"/>
          </a:xfrm>
          <a:prstGeom prst="ellipse">
            <a:avLst/>
          </a:prstGeom>
          <a:solidFill>
            <a:srgbClr val="DA873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0" name="Oval 5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84A15B2-D417-43E1-A0D2-82B1DA252CD1}"/>
              </a:ext>
            </a:extLst>
          </p:cNvPr>
          <p:cNvSpPr/>
          <p:nvPr/>
        </p:nvSpPr>
        <p:spPr>
          <a:xfrm>
            <a:off x="4388760" y="3416071"/>
            <a:ext cx="408445" cy="408445"/>
          </a:xfrm>
          <a:prstGeom prst="ellipse">
            <a:avLst/>
          </a:prstGeom>
          <a:solidFill>
            <a:srgbClr val="68A1A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896036" y="2151540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Couche de présentation</a:t>
            </a:r>
            <a:endParaRPr lang="fr-FR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896036" y="346457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68A1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Couche d’accès aux données</a:t>
            </a:r>
            <a:endParaRPr lang="fr-FR" sz="2000" b="1" dirty="0">
              <a:solidFill>
                <a:srgbClr val="68A1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896036" y="2825028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DA8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Couche de traitement des données</a:t>
            </a:r>
            <a:endParaRPr lang="fr-FR" sz="2000" b="1" dirty="0">
              <a:solidFill>
                <a:srgbClr val="DA873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06 Réalisation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8" grpId="0" animBg="1"/>
      <p:bldP spid="29" grpId="0" animBg="1"/>
      <p:bldP spid="30" grpId="0" animBg="1"/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1"/>
          <p:cNvSpPr txBox="1"/>
          <p:nvPr/>
        </p:nvSpPr>
        <p:spPr>
          <a:xfrm>
            <a:off x="3229950" y="45175"/>
            <a:ext cx="298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9" name="Google Shape;899;p41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900" name="Google Shape;900;p41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1"/>
          <p:cNvSpPr txBox="1">
            <a:spLocks noGrp="1"/>
          </p:cNvSpPr>
          <p:nvPr>
            <p:ph type="subTitle" idx="4294967295"/>
          </p:nvPr>
        </p:nvSpPr>
        <p:spPr>
          <a:xfrm>
            <a:off x="8709598" y="209328"/>
            <a:ext cx="396456" cy="274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11</a:t>
            </a:r>
            <a:endParaRPr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" name="Google Shape;885;p40"/>
          <p:cNvSpPr txBox="1"/>
          <p:nvPr/>
        </p:nvSpPr>
        <p:spPr>
          <a:xfrm>
            <a:off x="2771800" y="623305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Modèle MVC</a:t>
            </a:r>
            <a:endParaRPr sz="20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884;p40"/>
          <p:cNvSpPr txBox="1"/>
          <p:nvPr/>
        </p:nvSpPr>
        <p:spPr>
          <a:xfrm>
            <a:off x="2083622" y="63795"/>
            <a:ext cx="6491651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fr-FR" sz="3200" dirty="0" smtClean="0">
                <a:solidFill>
                  <a:schemeClr val="accent4"/>
                </a:solidFill>
                <a:latin typeface="Hammersmith One" panose="020B0604020202020204" charset="0"/>
              </a:rPr>
              <a:t>ARCHITECTURE TECHNIQUE (2/2)</a:t>
            </a:r>
            <a:endParaRPr lang="fr-FR" sz="3200" dirty="0">
              <a:solidFill>
                <a:schemeClr val="accent4"/>
              </a:solidFill>
              <a:latin typeface="Hammersmith One" panose="020B0604020202020204" charset="0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06 Réalisation</a:t>
            </a:r>
            <a:endParaRPr lang="fr-FR" b="1" dirty="0">
              <a:solidFill>
                <a:schemeClr val="bg2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729956" y="1692515"/>
            <a:ext cx="7833958" cy="2724191"/>
            <a:chOff x="228297" y="1061265"/>
            <a:chExt cx="8687407" cy="3020970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4017101" y="1215021"/>
              <a:ext cx="1467780" cy="860337"/>
            </a:xfrm>
            <a:prstGeom prst="roundRect">
              <a:avLst/>
            </a:prstGeom>
            <a:solidFill>
              <a:srgbClr val="68A1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2456277" y="3221898"/>
              <a:ext cx="1467780" cy="860337"/>
            </a:xfrm>
            <a:prstGeom prst="roundRect">
              <a:avLst/>
            </a:prstGeom>
            <a:solidFill>
              <a:srgbClr val="5A1B00"/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5484881" y="3221898"/>
              <a:ext cx="1467780" cy="860337"/>
            </a:xfrm>
            <a:prstGeom prst="roundRect">
              <a:avLst/>
            </a:prstGeom>
            <a:solidFill>
              <a:srgbClr val="DA8737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fr-FR"/>
            </a:p>
          </p:txBody>
        </p:sp>
        <p:cxnSp>
          <p:nvCxnSpPr>
            <p:cNvPr id="31" name="Connecteur en angle 30"/>
            <p:cNvCxnSpPr/>
            <p:nvPr/>
          </p:nvCxnSpPr>
          <p:spPr>
            <a:xfrm rot="5400000" flipH="1" flipV="1">
              <a:off x="2446540" y="1651337"/>
              <a:ext cx="1872598" cy="1268525"/>
            </a:xfrm>
            <a:prstGeom prst="bentConnector3">
              <a:avLst>
                <a:gd name="adj1" fmla="val 99752"/>
              </a:avLst>
            </a:prstGeom>
            <a:ln w="38100">
              <a:solidFill>
                <a:srgbClr val="5A1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/>
            <p:cNvCxnSpPr/>
            <p:nvPr/>
          </p:nvCxnSpPr>
          <p:spPr>
            <a:xfrm rot="16200000" flipV="1">
              <a:off x="5137543" y="1722431"/>
              <a:ext cx="1872598" cy="1126335"/>
            </a:xfrm>
            <a:prstGeom prst="bentConnector3">
              <a:avLst>
                <a:gd name="adj1" fmla="val 100673"/>
              </a:avLst>
            </a:prstGeom>
            <a:ln w="38100">
              <a:solidFill>
                <a:srgbClr val="DA87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rc 32"/>
            <p:cNvCxnSpPr>
              <a:stCxn id="28" idx="1"/>
              <a:endCxn id="29" idx="0"/>
            </p:cNvCxnSpPr>
            <p:nvPr/>
          </p:nvCxnSpPr>
          <p:spPr>
            <a:xfrm rot="10800000" flipV="1">
              <a:off x="3190167" y="1645190"/>
              <a:ext cx="826934" cy="1576708"/>
            </a:xfrm>
            <a:prstGeom prst="curvedConnector2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en arc 33"/>
            <p:cNvCxnSpPr>
              <a:stCxn id="28" idx="3"/>
              <a:endCxn id="30" idx="0"/>
            </p:cNvCxnSpPr>
            <p:nvPr/>
          </p:nvCxnSpPr>
          <p:spPr>
            <a:xfrm>
              <a:off x="5484881" y="1645190"/>
              <a:ext cx="733890" cy="1576708"/>
            </a:xfrm>
            <a:prstGeom prst="curvedConnector2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7" y="1061265"/>
              <a:ext cx="1296144" cy="1296144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6550" y="1094760"/>
              <a:ext cx="1229154" cy="1229154"/>
            </a:xfrm>
            <a:prstGeom prst="rect">
              <a:avLst/>
            </a:prstGeom>
          </p:spPr>
        </p:pic>
        <p:cxnSp>
          <p:nvCxnSpPr>
            <p:cNvPr id="37" name="Connecteur en arc 36"/>
            <p:cNvCxnSpPr>
              <a:stCxn id="35" idx="2"/>
              <a:endCxn id="29" idx="1"/>
            </p:cNvCxnSpPr>
            <p:nvPr/>
          </p:nvCxnSpPr>
          <p:spPr>
            <a:xfrm rot="16200000" flipH="1">
              <a:off x="1018994" y="2214784"/>
              <a:ext cx="1294658" cy="1579908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en arc 37"/>
            <p:cNvCxnSpPr>
              <a:stCxn id="30" idx="3"/>
              <a:endCxn id="36" idx="2"/>
            </p:cNvCxnSpPr>
            <p:nvPr/>
          </p:nvCxnSpPr>
          <p:spPr>
            <a:xfrm flipV="1">
              <a:off x="6952661" y="2323914"/>
              <a:ext cx="1348466" cy="1328153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9"/>
            <p:cNvSpPr txBox="1"/>
            <p:nvPr/>
          </p:nvSpPr>
          <p:spPr>
            <a:xfrm>
              <a:off x="3970580" y="1395967"/>
              <a:ext cx="1560824" cy="443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Contrôleur</a:t>
              </a:r>
              <a:endParaRPr lang="fr-F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ZoneTexte 45"/>
            <p:cNvSpPr txBox="1"/>
            <p:nvPr/>
          </p:nvSpPr>
          <p:spPr>
            <a:xfrm>
              <a:off x="2456277" y="3437529"/>
              <a:ext cx="1493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Vue</a:t>
              </a:r>
              <a:endParaRPr lang="fr-F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ZoneTexte 46"/>
            <p:cNvSpPr txBox="1"/>
            <p:nvPr/>
          </p:nvSpPr>
          <p:spPr>
            <a:xfrm>
              <a:off x="5471322" y="3437529"/>
              <a:ext cx="1560824" cy="443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Modèle</a:t>
              </a:r>
              <a:endParaRPr lang="fr-F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/>
          <p:nvPr/>
        </p:nvSpPr>
        <p:spPr>
          <a:xfrm>
            <a:off x="3184875" y="26450"/>
            <a:ext cx="5959126" cy="5143499"/>
          </a:xfrm>
          <a:custGeom>
            <a:avLst/>
            <a:gdLst/>
            <a:ahLst/>
            <a:cxnLst/>
            <a:rect l="l" t="t" r="r" b="b"/>
            <a:pathLst>
              <a:path w="1949" h="1561" extrusionOk="0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6000">
                <a:srgbClr val="F2F2F2"/>
              </a:gs>
              <a:gs pos="100000">
                <a:srgbClr val="F2F2F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26"/>
          <p:cNvGrpSpPr/>
          <p:nvPr/>
        </p:nvGrpSpPr>
        <p:grpSpPr>
          <a:xfrm rot="10800000" flipH="1">
            <a:off x="8546475" y="4"/>
            <a:ext cx="597525" cy="1743076"/>
            <a:chOff x="8631458" y="4347575"/>
            <a:chExt cx="597525" cy="795925"/>
          </a:xfrm>
        </p:grpSpPr>
        <p:sp>
          <p:nvSpPr>
            <p:cNvPr id="408" name="Google Shape;408;p26"/>
            <p:cNvSpPr/>
            <p:nvPr/>
          </p:nvSpPr>
          <p:spPr>
            <a:xfrm flipH="1">
              <a:off x="8764883" y="4347575"/>
              <a:ext cx="464100" cy="79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 flipH="1">
              <a:off x="8631458" y="4603500"/>
              <a:ext cx="3141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>
            <a:off x="0" y="2517200"/>
            <a:ext cx="9144000" cy="162000"/>
          </a:xfrm>
          <a:prstGeom prst="rect">
            <a:avLst/>
          </a:prstGeom>
          <a:solidFill>
            <a:srgbClr val="282F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317181" y="2380450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317180" y="2433485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1594959" y="2382650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1585896" y="2433485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2921353" y="2380450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6858261" y="2401115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6863169" y="2453700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5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" sz="15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5515928" y="2401115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5520836" y="2453700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5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5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 sz="15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-89858" y="1934915"/>
            <a:ext cx="13800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Introduction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2461966" y="1897041"/>
            <a:ext cx="13800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Solution proposée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3519822" y="2972691"/>
            <a:ext cx="1849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Méthodologie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adoptée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1194619" y="3006535"/>
            <a:ext cx="1295846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Problématique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5224660" y="2009338"/>
            <a:ext cx="10419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 smtClean="0">
                <a:solidFill>
                  <a:srgbClr val="007A7D"/>
                </a:solidFill>
              </a:rPr>
              <a:t>Conception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6412461" y="2998174"/>
            <a:ext cx="1334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fr-FR" sz="1200" b="1" dirty="0" smtClean="0">
                <a:solidFill>
                  <a:srgbClr val="007A7D"/>
                </a:solidFill>
              </a:rPr>
              <a:t>Réalisation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title" idx="4294967295"/>
          </p:nvPr>
        </p:nvSpPr>
        <p:spPr>
          <a:xfrm>
            <a:off x="3809722" y="136870"/>
            <a:ext cx="1629544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 smtClean="0"/>
              <a:t>PLAN</a:t>
            </a:r>
            <a:endParaRPr sz="4600" dirty="0"/>
          </a:p>
        </p:txBody>
      </p:sp>
      <p:sp>
        <p:nvSpPr>
          <p:cNvPr id="29" name="Google Shape;423;p26"/>
          <p:cNvSpPr/>
          <p:nvPr/>
        </p:nvSpPr>
        <p:spPr>
          <a:xfrm>
            <a:off x="8262354" y="2418825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24;p26"/>
          <p:cNvSpPr txBox="1"/>
          <p:nvPr/>
        </p:nvSpPr>
        <p:spPr>
          <a:xfrm>
            <a:off x="8267262" y="2471410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5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 </a:t>
            </a:r>
            <a:endParaRPr sz="15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436;p26"/>
          <p:cNvSpPr txBox="1"/>
          <p:nvPr/>
        </p:nvSpPr>
        <p:spPr>
          <a:xfrm>
            <a:off x="7816876" y="1948516"/>
            <a:ext cx="1334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1200" b="1" dirty="0">
                <a:solidFill>
                  <a:srgbClr val="007A7D"/>
                </a:solidFill>
              </a:rPr>
              <a:t>Conclusion et perspectives</a:t>
            </a:r>
            <a:endParaRPr sz="1200" b="1" dirty="0">
              <a:solidFill>
                <a:srgbClr val="007A7D"/>
              </a:solidFill>
            </a:endParaRPr>
          </a:p>
        </p:txBody>
      </p:sp>
      <p:sp>
        <p:nvSpPr>
          <p:cNvPr id="32" name="Google Shape;420;p26"/>
          <p:cNvSpPr txBox="1"/>
          <p:nvPr/>
        </p:nvSpPr>
        <p:spPr>
          <a:xfrm>
            <a:off x="2930416" y="2429149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421;p26"/>
          <p:cNvSpPr/>
          <p:nvPr/>
        </p:nvSpPr>
        <p:spPr>
          <a:xfrm>
            <a:off x="4216268" y="2376649"/>
            <a:ext cx="443100" cy="443100"/>
          </a:xfrm>
          <a:prstGeom prst="ellipse">
            <a:avLst/>
          </a:prstGeom>
          <a:solidFill>
            <a:srgbClr val="007A7D"/>
          </a:solidFill>
          <a:ln w="635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22;p26"/>
          <p:cNvSpPr txBox="1"/>
          <p:nvPr/>
        </p:nvSpPr>
        <p:spPr>
          <a:xfrm>
            <a:off x="4231881" y="2429149"/>
            <a:ext cx="4431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Open Sans"/>
              <a:buNone/>
            </a:pPr>
            <a:r>
              <a:rPr lang="en" sz="1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  <p:bldP spid="417" grpId="0" animBg="1"/>
      <p:bldP spid="418" grpId="0"/>
      <p:bldP spid="419" grpId="0" animBg="1"/>
      <p:bldP spid="423" grpId="0" animBg="1"/>
      <p:bldP spid="424" grpId="0"/>
      <p:bldP spid="427" grpId="0" animBg="1"/>
      <p:bldP spid="428" grpId="0"/>
      <p:bldP spid="429" grpId="0"/>
      <p:bldP spid="430" grpId="0"/>
      <p:bldP spid="431" grpId="0"/>
      <p:bldP spid="433" grpId="0"/>
      <p:bldP spid="435" grpId="0"/>
      <p:bldP spid="436" grpId="0"/>
      <p:bldP spid="29" grpId="0" animBg="1"/>
      <p:bldP spid="30" grpId="0"/>
      <p:bldP spid="31" grpId="0"/>
      <p:bldP spid="32" grpId="0"/>
      <p:bldP spid="33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2"/>
          <p:cNvSpPr txBox="1">
            <a:spLocks noGrp="1"/>
          </p:cNvSpPr>
          <p:nvPr>
            <p:ph type="title"/>
          </p:nvPr>
        </p:nvSpPr>
        <p:spPr>
          <a:xfrm>
            <a:off x="2504099" y="74557"/>
            <a:ext cx="64227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fr-FR" sz="3200" dirty="0" smtClean="0"/>
              <a:t>TECHNOLOGIES UTILISÉES</a:t>
            </a:r>
            <a:endParaRPr lang="fr-FR" sz="3200" dirty="0"/>
          </a:p>
        </p:txBody>
      </p:sp>
      <p:sp>
        <p:nvSpPr>
          <p:cNvPr id="908" name="Google Shape;908;p42"/>
          <p:cNvSpPr/>
          <p:nvPr/>
        </p:nvSpPr>
        <p:spPr>
          <a:xfrm>
            <a:off x="3979909" y="1983221"/>
            <a:ext cx="1425900" cy="1425900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2"/>
          <p:cNvSpPr/>
          <p:nvPr/>
        </p:nvSpPr>
        <p:spPr>
          <a:xfrm>
            <a:off x="3984484" y="901336"/>
            <a:ext cx="833168" cy="833168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0" name="Google Shape;910;p42"/>
          <p:cNvCxnSpPr>
            <a:stCxn id="935" idx="2"/>
            <a:endCxn id="908" idx="1"/>
          </p:cNvCxnSpPr>
          <p:nvPr/>
        </p:nvCxnSpPr>
        <p:spPr>
          <a:xfrm flipH="1">
            <a:off x="4188727" y="1677475"/>
            <a:ext cx="212341" cy="514564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1" name="Google Shape;911;p42"/>
          <p:cNvSpPr/>
          <p:nvPr/>
        </p:nvSpPr>
        <p:spPr>
          <a:xfrm>
            <a:off x="2492851" y="1092787"/>
            <a:ext cx="828300" cy="828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2"/>
          <p:cNvSpPr/>
          <p:nvPr/>
        </p:nvSpPr>
        <p:spPr>
          <a:xfrm>
            <a:off x="2802531" y="3708425"/>
            <a:ext cx="995400" cy="9954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2"/>
          <p:cNvSpPr/>
          <p:nvPr/>
        </p:nvSpPr>
        <p:spPr>
          <a:xfrm>
            <a:off x="5713803" y="3868991"/>
            <a:ext cx="928500" cy="928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2"/>
          <p:cNvSpPr/>
          <p:nvPr/>
        </p:nvSpPr>
        <p:spPr>
          <a:xfrm>
            <a:off x="5767769" y="877357"/>
            <a:ext cx="1126900" cy="112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5" name="Google Shape;915;p42"/>
          <p:cNvCxnSpPr>
            <a:stCxn id="908" idx="7"/>
            <a:endCxn id="914" idx="3"/>
          </p:cNvCxnSpPr>
          <p:nvPr/>
        </p:nvCxnSpPr>
        <p:spPr>
          <a:xfrm flipV="1">
            <a:off x="5196991" y="1839226"/>
            <a:ext cx="735809" cy="352813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6" name="Google Shape;916;p42"/>
          <p:cNvCxnSpPr>
            <a:stCxn id="908" idx="5"/>
            <a:endCxn id="913" idx="1"/>
          </p:cNvCxnSpPr>
          <p:nvPr/>
        </p:nvCxnSpPr>
        <p:spPr>
          <a:xfrm>
            <a:off x="5196991" y="3200303"/>
            <a:ext cx="652788" cy="804664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7" name="Google Shape;917;p42"/>
          <p:cNvCxnSpPr>
            <a:stCxn id="911" idx="5"/>
            <a:endCxn id="908" idx="1"/>
          </p:cNvCxnSpPr>
          <p:nvPr/>
        </p:nvCxnSpPr>
        <p:spPr>
          <a:xfrm>
            <a:off x="3199849" y="1799785"/>
            <a:ext cx="988878" cy="392254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8" name="Google Shape;918;p42"/>
          <p:cNvCxnSpPr>
            <a:stCxn id="912" idx="7"/>
            <a:endCxn id="908" idx="3"/>
          </p:cNvCxnSpPr>
          <p:nvPr/>
        </p:nvCxnSpPr>
        <p:spPr>
          <a:xfrm rot="10800000" flipH="1">
            <a:off x="3652158" y="3200198"/>
            <a:ext cx="536700" cy="654000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919;p42"/>
          <p:cNvSpPr/>
          <p:nvPr/>
        </p:nvSpPr>
        <p:spPr>
          <a:xfrm>
            <a:off x="1164023" y="2995899"/>
            <a:ext cx="906300" cy="906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0" name="Google Shape;920;p42"/>
          <p:cNvCxnSpPr>
            <a:stCxn id="919" idx="6"/>
            <a:endCxn id="908" idx="3"/>
          </p:cNvCxnSpPr>
          <p:nvPr/>
        </p:nvCxnSpPr>
        <p:spPr>
          <a:xfrm flipV="1">
            <a:off x="2070323" y="3200303"/>
            <a:ext cx="2118404" cy="248746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1" name="Google Shape;921;p42"/>
          <p:cNvSpPr/>
          <p:nvPr/>
        </p:nvSpPr>
        <p:spPr>
          <a:xfrm>
            <a:off x="796975" y="1736849"/>
            <a:ext cx="828300" cy="828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2" name="Google Shape;922;p42"/>
          <p:cNvCxnSpPr>
            <a:stCxn id="921" idx="6"/>
            <a:endCxn id="908" idx="2"/>
          </p:cNvCxnSpPr>
          <p:nvPr/>
        </p:nvCxnSpPr>
        <p:spPr>
          <a:xfrm>
            <a:off x="1625275" y="2150999"/>
            <a:ext cx="2354634" cy="545172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3" name="Google Shape;923;p42"/>
          <p:cNvSpPr txBox="1"/>
          <p:nvPr/>
        </p:nvSpPr>
        <p:spPr>
          <a:xfrm>
            <a:off x="4088126" y="2407953"/>
            <a:ext cx="1209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42"/>
          <p:cNvSpPr/>
          <p:nvPr/>
        </p:nvSpPr>
        <p:spPr>
          <a:xfrm>
            <a:off x="6900458" y="3220760"/>
            <a:ext cx="1051500" cy="1051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5" name="Google Shape;925;p42"/>
          <p:cNvCxnSpPr>
            <a:stCxn id="908" idx="6"/>
            <a:endCxn id="924" idx="1"/>
          </p:cNvCxnSpPr>
          <p:nvPr/>
        </p:nvCxnSpPr>
        <p:spPr>
          <a:xfrm>
            <a:off x="5405809" y="2696171"/>
            <a:ext cx="1648638" cy="678578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5" name="Google Shape;9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126" y="996726"/>
            <a:ext cx="625883" cy="6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42"/>
          <p:cNvSpPr/>
          <p:nvPr/>
        </p:nvSpPr>
        <p:spPr>
          <a:xfrm rot="2034964">
            <a:off x="4348878" y="4073535"/>
            <a:ext cx="955741" cy="955741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9" name="Google Shape;939;p42"/>
          <p:cNvCxnSpPr>
            <a:stCxn id="908" idx="4"/>
            <a:endCxn id="938" idx="1"/>
          </p:cNvCxnSpPr>
          <p:nvPr/>
        </p:nvCxnSpPr>
        <p:spPr>
          <a:xfrm>
            <a:off x="4692859" y="3409121"/>
            <a:ext cx="42020" cy="673328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41" name="Google Shape;941;p42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942" name="Google Shape;942;p42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42"/>
          <p:cNvSpPr txBox="1">
            <a:spLocks noGrp="1"/>
          </p:cNvSpPr>
          <p:nvPr>
            <p:ph type="subTitle" idx="4294967295"/>
          </p:nvPr>
        </p:nvSpPr>
        <p:spPr>
          <a:xfrm>
            <a:off x="8709598" y="209328"/>
            <a:ext cx="434402" cy="202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12</a:t>
            </a:r>
            <a:endParaRPr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46" name="Group 33"/>
          <p:cNvGrpSpPr/>
          <p:nvPr/>
        </p:nvGrpSpPr>
        <p:grpSpPr>
          <a:xfrm>
            <a:off x="4355976" y="2449380"/>
            <a:ext cx="673724" cy="538145"/>
            <a:chOff x="2244725" y="2692929"/>
            <a:chExt cx="3076575" cy="2457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2244725" y="4588459"/>
              <a:ext cx="3076575" cy="223783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ysClr val="windowText" lastClr="000000">
                <a:lumMod val="90000"/>
                <a:lumOff val="10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5"/>
            <p:cNvSpPr>
              <a:spLocks noEditPoints="1"/>
            </p:cNvSpPr>
            <p:nvPr/>
          </p:nvSpPr>
          <p:spPr bwMode="auto">
            <a:xfrm>
              <a:off x="2244725" y="2692929"/>
              <a:ext cx="3076575" cy="1895530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solidFill>
                <a:sysClr val="windowText" lastClr="000000">
                  <a:lumMod val="85000"/>
                  <a:lumOff val="15000"/>
                </a:sys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solidFill>
                <a:sysClr val="windowText" lastClr="000000">
                  <a:lumMod val="85000"/>
                  <a:lumOff val="15000"/>
                </a:sys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5" name="Image 54" descr="Logo Xampp PNG transparents - Stick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78" y="1867051"/>
            <a:ext cx="497525" cy="501758"/>
          </a:xfrm>
          <a:prstGeom prst="rect">
            <a:avLst/>
          </a:prstGeom>
          <a:noFill/>
        </p:spPr>
      </p:pic>
      <p:pic>
        <p:nvPicPr>
          <p:cNvPr id="56" name="Image 5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2" y="1237896"/>
            <a:ext cx="548018" cy="548018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89" y="3343338"/>
            <a:ext cx="776237" cy="776237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54" y="1119360"/>
            <a:ext cx="718933" cy="747691"/>
          </a:xfrm>
          <a:prstGeom prst="rect">
            <a:avLst/>
          </a:prstGeom>
        </p:spPr>
      </p:pic>
      <p:pic>
        <p:nvPicPr>
          <p:cNvPr id="59" name="Image 58" descr="Javascript-logo - Logo De Java Script Png (587x330), Png Download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91" y="3902088"/>
            <a:ext cx="741880" cy="68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Image 59" descr="https://www.blog-nouvelles-technologies.fr/wp-content/uploads/2016/04/html5-logo-1-512x500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37" y="4253104"/>
            <a:ext cx="641434" cy="62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24" y="4046794"/>
            <a:ext cx="514180" cy="605094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09" y="3225425"/>
            <a:ext cx="781615" cy="421950"/>
          </a:xfrm>
          <a:prstGeom prst="rect">
            <a:avLst/>
          </a:prstGeom>
        </p:spPr>
      </p:pic>
      <p:sp>
        <p:nvSpPr>
          <p:cNvPr id="69" name="Google Shape;914;p42"/>
          <p:cNvSpPr/>
          <p:nvPr/>
        </p:nvSpPr>
        <p:spPr>
          <a:xfrm>
            <a:off x="6941064" y="1489920"/>
            <a:ext cx="1126900" cy="112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915;p42"/>
          <p:cNvCxnSpPr>
            <a:stCxn id="908" idx="7"/>
            <a:endCxn id="69" idx="3"/>
          </p:cNvCxnSpPr>
          <p:nvPr/>
        </p:nvCxnSpPr>
        <p:spPr>
          <a:xfrm>
            <a:off x="5196991" y="2192039"/>
            <a:ext cx="1909104" cy="259750"/>
          </a:xfrm>
          <a:prstGeom prst="straightConnector1">
            <a:avLst/>
          </a:prstGeom>
          <a:noFill/>
          <a:ln w="12700" cap="flat" cmpd="sng">
            <a:solidFill>
              <a:srgbClr val="282F3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7" name="Image 8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41" y="1378772"/>
            <a:ext cx="1496125" cy="149612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06 Réalisation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 animBg="1"/>
      <p:bldP spid="909" grpId="0" animBg="1"/>
      <p:bldP spid="911" grpId="0" animBg="1"/>
      <p:bldP spid="912" grpId="0" animBg="1"/>
      <p:bldP spid="913" grpId="0" animBg="1"/>
      <p:bldP spid="914" grpId="0" animBg="1"/>
      <p:bldP spid="919" grpId="0" animBg="1"/>
      <p:bldP spid="921" grpId="0" animBg="1"/>
      <p:bldP spid="924" grpId="0" animBg="1"/>
      <p:bldP spid="938" grpId="0" animBg="1"/>
      <p:bldP spid="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4535" y="-37425"/>
            <a:ext cx="6786600" cy="734700"/>
          </a:xfrm>
        </p:spPr>
        <p:txBody>
          <a:bodyPr/>
          <a:lstStyle/>
          <a:p>
            <a:r>
              <a:rPr lang="fr-FR" sz="3000" dirty="0" smtClean="0"/>
              <a:t>DÉMONSTRATION</a:t>
            </a:r>
            <a:endParaRPr lang="fr-FR" sz="3000" dirty="0"/>
          </a:p>
        </p:txBody>
      </p:sp>
      <p:grpSp>
        <p:nvGrpSpPr>
          <p:cNvPr id="10" name="Group 33"/>
          <p:cNvGrpSpPr/>
          <p:nvPr/>
        </p:nvGrpSpPr>
        <p:grpSpPr>
          <a:xfrm>
            <a:off x="1240833" y="448794"/>
            <a:ext cx="6674003" cy="4672001"/>
            <a:chOff x="2043005" y="2698740"/>
            <a:chExt cx="3355651" cy="24366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2043005" y="4684462"/>
              <a:ext cx="3355651" cy="267202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ysClr val="windowText" lastClr="000000">
                <a:lumMod val="90000"/>
                <a:lumOff val="10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2043005" y="2698740"/>
              <a:ext cx="3349816" cy="1979373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solidFill>
                <a:sysClr val="windowText" lastClr="000000">
                  <a:lumMod val="85000"/>
                  <a:lumOff val="15000"/>
                </a:sys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3156732" y="5021072"/>
              <a:ext cx="1122361" cy="114310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32958" y="4954587"/>
              <a:ext cx="769910" cy="89765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solidFill>
                <a:sysClr val="windowText" lastClr="000000">
                  <a:lumMod val="85000"/>
                  <a:lumOff val="15000"/>
                </a:sys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oogle Shape;1261;p61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18" name="Google Shape;1262;p61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3;p61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4;p61"/>
          <p:cNvSpPr txBox="1">
            <a:spLocks/>
          </p:cNvSpPr>
          <p:nvPr/>
        </p:nvSpPr>
        <p:spPr>
          <a:xfrm>
            <a:off x="8709600" y="209325"/>
            <a:ext cx="375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13</a:t>
            </a:r>
            <a:endParaRPr lang="en"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-220291" y="63795"/>
            <a:ext cx="210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06 Réalisation</a:t>
            </a:r>
            <a:endParaRPr lang="fr-FR" b="1" dirty="0">
              <a:solidFill>
                <a:schemeClr val="bg2"/>
              </a:solidFill>
            </a:endParaRPr>
          </a:p>
        </p:txBody>
      </p:sp>
      <p:pic>
        <p:nvPicPr>
          <p:cNvPr id="3" name="Demo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569" y="576246"/>
            <a:ext cx="6400924" cy="36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755576" y="771550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282F39"/>
              </a:buClr>
              <a:buSzPts val="1500"/>
            </a:pPr>
            <a:r>
              <a:rPr lang="en" sz="6000" b="1" dirty="0" smtClean="0">
                <a:solidFill>
                  <a:srgbClr val="007A7D"/>
                </a:solidFill>
              </a:rPr>
              <a:t>Conclusion</a:t>
            </a:r>
          </a:p>
          <a:p>
            <a:pPr algn="ctr">
              <a:buClr>
                <a:srgbClr val="282F39"/>
              </a:buClr>
              <a:buSzPts val="1500"/>
            </a:pPr>
            <a:r>
              <a:rPr lang="fr-FR" sz="6000" b="1" dirty="0">
                <a:solidFill>
                  <a:srgbClr val="007A7D"/>
                </a:solidFill>
              </a:rPr>
              <a:t>e</a:t>
            </a:r>
            <a:r>
              <a:rPr lang="en" sz="6000" b="1" dirty="0" smtClean="0">
                <a:solidFill>
                  <a:srgbClr val="007A7D"/>
                </a:solidFill>
              </a:rPr>
              <a:t>t</a:t>
            </a:r>
          </a:p>
          <a:p>
            <a:pPr algn="ctr">
              <a:buClr>
                <a:srgbClr val="282F39"/>
              </a:buClr>
              <a:buSzPts val="1500"/>
            </a:pPr>
            <a:r>
              <a:rPr lang="en" sz="6000" b="1" dirty="0" smtClean="0">
                <a:solidFill>
                  <a:srgbClr val="007A7D"/>
                </a:solidFill>
              </a:rPr>
              <a:t>perspectives</a:t>
            </a:r>
            <a:endParaRPr sz="60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02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9;p61"/>
          <p:cNvSpPr txBox="1">
            <a:spLocks noGrp="1"/>
          </p:cNvSpPr>
          <p:nvPr>
            <p:ph type="title"/>
          </p:nvPr>
        </p:nvSpPr>
        <p:spPr>
          <a:xfrm>
            <a:off x="1675800" y="218902"/>
            <a:ext cx="585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CONCLUSION</a:t>
            </a:r>
            <a:endParaRPr sz="3200" dirty="0"/>
          </a:p>
        </p:txBody>
      </p:sp>
      <p:grpSp>
        <p:nvGrpSpPr>
          <p:cNvPr id="7" name="Google Shape;1261;p61"/>
          <p:cNvGrpSpPr/>
          <p:nvPr/>
        </p:nvGrpSpPr>
        <p:grpSpPr>
          <a:xfrm>
            <a:off x="8551612" y="136497"/>
            <a:ext cx="428680" cy="407341"/>
            <a:chOff x="2153325" y="1534700"/>
            <a:chExt cx="1027025" cy="975900"/>
          </a:xfrm>
        </p:grpSpPr>
        <p:sp>
          <p:nvSpPr>
            <p:cNvPr id="8" name="Google Shape;1262;p61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63;p61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64;p61"/>
          <p:cNvSpPr txBox="1">
            <a:spLocks/>
          </p:cNvSpPr>
          <p:nvPr/>
        </p:nvSpPr>
        <p:spPr>
          <a:xfrm>
            <a:off x="8605178" y="218902"/>
            <a:ext cx="375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14</a:t>
            </a:r>
            <a:endParaRPr lang="en"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11" name="Group 22"/>
          <p:cNvGrpSpPr/>
          <p:nvPr/>
        </p:nvGrpSpPr>
        <p:grpSpPr>
          <a:xfrm flipH="1">
            <a:off x="974712" y="1939931"/>
            <a:ext cx="2088232" cy="2470286"/>
            <a:chOff x="4324350" y="2768600"/>
            <a:chExt cx="2041525" cy="2460626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324350" y="4598988"/>
              <a:ext cx="2041525" cy="630238"/>
            </a:xfrm>
            <a:custGeom>
              <a:avLst/>
              <a:gdLst>
                <a:gd name="T0" fmla="*/ 604 w 640"/>
                <a:gd name="T1" fmla="*/ 172 h 198"/>
                <a:gd name="T2" fmla="*/ 640 w 640"/>
                <a:gd name="T3" fmla="*/ 198 h 198"/>
                <a:gd name="T4" fmla="*/ 4 w 640"/>
                <a:gd name="T5" fmla="*/ 198 h 198"/>
                <a:gd name="T6" fmla="*/ 0 w 640"/>
                <a:gd name="T7" fmla="*/ 198 h 198"/>
                <a:gd name="T8" fmla="*/ 91 w 640"/>
                <a:gd name="T9" fmla="*/ 120 h 198"/>
                <a:gd name="T10" fmla="*/ 176 w 640"/>
                <a:gd name="T11" fmla="*/ 50 h 198"/>
                <a:gd name="T12" fmla="*/ 234 w 640"/>
                <a:gd name="T13" fmla="*/ 1 h 198"/>
                <a:gd name="T14" fmla="*/ 239 w 640"/>
                <a:gd name="T15" fmla="*/ 0 h 198"/>
                <a:gd name="T16" fmla="*/ 344 w 640"/>
                <a:gd name="T17" fmla="*/ 55 h 198"/>
                <a:gd name="T18" fmla="*/ 351 w 640"/>
                <a:gd name="T19" fmla="*/ 56 h 198"/>
                <a:gd name="T20" fmla="*/ 423 w 640"/>
                <a:gd name="T21" fmla="*/ 58 h 198"/>
                <a:gd name="T22" fmla="*/ 441 w 640"/>
                <a:gd name="T23" fmla="*/ 64 h 198"/>
                <a:gd name="T24" fmla="*/ 526 w 640"/>
                <a:gd name="T25" fmla="*/ 120 h 198"/>
                <a:gd name="T26" fmla="*/ 569 w 640"/>
                <a:gd name="T27" fmla="*/ 149 h 198"/>
                <a:gd name="T28" fmla="*/ 604 w 640"/>
                <a:gd name="T29" fmla="*/ 17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0" h="198">
                  <a:moveTo>
                    <a:pt x="604" y="172"/>
                  </a:moveTo>
                  <a:cubicBezTo>
                    <a:pt x="616" y="180"/>
                    <a:pt x="639" y="197"/>
                    <a:pt x="640" y="198"/>
                  </a:cubicBezTo>
                  <a:cubicBezTo>
                    <a:pt x="612" y="198"/>
                    <a:pt x="181" y="198"/>
                    <a:pt x="4" y="198"/>
                  </a:cubicBezTo>
                  <a:cubicBezTo>
                    <a:pt x="3" y="198"/>
                    <a:pt x="2" y="198"/>
                    <a:pt x="0" y="198"/>
                  </a:cubicBezTo>
                  <a:cubicBezTo>
                    <a:pt x="1" y="197"/>
                    <a:pt x="61" y="145"/>
                    <a:pt x="91" y="120"/>
                  </a:cubicBezTo>
                  <a:cubicBezTo>
                    <a:pt x="120" y="97"/>
                    <a:pt x="148" y="73"/>
                    <a:pt x="176" y="50"/>
                  </a:cubicBezTo>
                  <a:cubicBezTo>
                    <a:pt x="195" y="33"/>
                    <a:pt x="215" y="17"/>
                    <a:pt x="234" y="1"/>
                  </a:cubicBezTo>
                  <a:cubicBezTo>
                    <a:pt x="235" y="0"/>
                    <a:pt x="237" y="0"/>
                    <a:pt x="239" y="0"/>
                  </a:cubicBezTo>
                  <a:cubicBezTo>
                    <a:pt x="274" y="19"/>
                    <a:pt x="309" y="37"/>
                    <a:pt x="344" y="55"/>
                  </a:cubicBezTo>
                  <a:cubicBezTo>
                    <a:pt x="346" y="56"/>
                    <a:pt x="348" y="56"/>
                    <a:pt x="351" y="56"/>
                  </a:cubicBezTo>
                  <a:cubicBezTo>
                    <a:pt x="375" y="57"/>
                    <a:pt x="399" y="58"/>
                    <a:pt x="423" y="58"/>
                  </a:cubicBezTo>
                  <a:cubicBezTo>
                    <a:pt x="430" y="58"/>
                    <a:pt x="435" y="60"/>
                    <a:pt x="441" y="64"/>
                  </a:cubicBezTo>
                  <a:cubicBezTo>
                    <a:pt x="469" y="83"/>
                    <a:pt x="498" y="101"/>
                    <a:pt x="526" y="120"/>
                  </a:cubicBezTo>
                  <a:cubicBezTo>
                    <a:pt x="540" y="130"/>
                    <a:pt x="555" y="139"/>
                    <a:pt x="569" y="149"/>
                  </a:cubicBezTo>
                  <a:cubicBezTo>
                    <a:pt x="572" y="152"/>
                    <a:pt x="599" y="169"/>
                    <a:pt x="604" y="1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738688" y="2768600"/>
              <a:ext cx="1096963" cy="2014538"/>
            </a:xfrm>
            <a:custGeom>
              <a:avLst/>
              <a:gdLst>
                <a:gd name="T0" fmla="*/ 56 w 344"/>
                <a:gd name="T1" fmla="*/ 237 h 632"/>
                <a:gd name="T2" fmla="*/ 12 w 344"/>
                <a:gd name="T3" fmla="*/ 348 h 632"/>
                <a:gd name="T4" fmla="*/ 0 w 344"/>
                <a:gd name="T5" fmla="*/ 343 h 632"/>
                <a:gd name="T6" fmla="*/ 134 w 344"/>
                <a:gd name="T7" fmla="*/ 0 h 632"/>
                <a:gd name="T8" fmla="*/ 147 w 344"/>
                <a:gd name="T9" fmla="*/ 5 h 632"/>
                <a:gd name="T10" fmla="*/ 69 w 344"/>
                <a:gd name="T11" fmla="*/ 204 h 632"/>
                <a:gd name="T12" fmla="*/ 92 w 344"/>
                <a:gd name="T13" fmla="*/ 231 h 632"/>
                <a:gd name="T14" fmla="*/ 118 w 344"/>
                <a:gd name="T15" fmla="*/ 272 h 632"/>
                <a:gd name="T16" fmla="*/ 131 w 344"/>
                <a:gd name="T17" fmla="*/ 279 h 632"/>
                <a:gd name="T18" fmla="*/ 183 w 344"/>
                <a:gd name="T19" fmla="*/ 301 h 632"/>
                <a:gd name="T20" fmla="*/ 189 w 344"/>
                <a:gd name="T21" fmla="*/ 302 h 632"/>
                <a:gd name="T22" fmla="*/ 249 w 344"/>
                <a:gd name="T23" fmla="*/ 302 h 632"/>
                <a:gd name="T24" fmla="*/ 255 w 344"/>
                <a:gd name="T25" fmla="*/ 300 h 632"/>
                <a:gd name="T26" fmla="*/ 292 w 344"/>
                <a:gd name="T27" fmla="*/ 265 h 632"/>
                <a:gd name="T28" fmla="*/ 296 w 344"/>
                <a:gd name="T29" fmla="*/ 254 h 632"/>
                <a:gd name="T30" fmla="*/ 307 w 344"/>
                <a:gd name="T31" fmla="*/ 206 h 632"/>
                <a:gd name="T32" fmla="*/ 311 w 344"/>
                <a:gd name="T33" fmla="*/ 192 h 632"/>
                <a:gd name="T34" fmla="*/ 328 w 344"/>
                <a:gd name="T35" fmla="*/ 179 h 632"/>
                <a:gd name="T36" fmla="*/ 343 w 344"/>
                <a:gd name="T37" fmla="*/ 195 h 632"/>
                <a:gd name="T38" fmla="*/ 338 w 344"/>
                <a:gd name="T39" fmla="*/ 221 h 632"/>
                <a:gd name="T40" fmla="*/ 325 w 344"/>
                <a:gd name="T41" fmla="*/ 275 h 632"/>
                <a:gd name="T42" fmla="*/ 319 w 344"/>
                <a:gd name="T43" fmla="*/ 286 h 632"/>
                <a:gd name="T44" fmla="*/ 271 w 344"/>
                <a:gd name="T45" fmla="*/ 330 h 632"/>
                <a:gd name="T46" fmla="*/ 267 w 344"/>
                <a:gd name="T47" fmla="*/ 339 h 632"/>
                <a:gd name="T48" fmla="*/ 268 w 344"/>
                <a:gd name="T49" fmla="*/ 609 h 632"/>
                <a:gd name="T50" fmla="*/ 258 w 344"/>
                <a:gd name="T51" fmla="*/ 626 h 632"/>
                <a:gd name="T52" fmla="*/ 230 w 344"/>
                <a:gd name="T53" fmla="*/ 610 h 632"/>
                <a:gd name="T54" fmla="*/ 230 w 344"/>
                <a:gd name="T55" fmla="*/ 481 h 632"/>
                <a:gd name="T56" fmla="*/ 224 w 344"/>
                <a:gd name="T57" fmla="*/ 474 h 632"/>
                <a:gd name="T58" fmla="*/ 199 w 344"/>
                <a:gd name="T59" fmla="*/ 482 h 632"/>
                <a:gd name="T60" fmla="*/ 163 w 344"/>
                <a:gd name="T61" fmla="*/ 499 h 632"/>
                <a:gd name="T62" fmla="*/ 160 w 344"/>
                <a:gd name="T63" fmla="*/ 505 h 632"/>
                <a:gd name="T64" fmla="*/ 160 w 344"/>
                <a:gd name="T65" fmla="*/ 567 h 632"/>
                <a:gd name="T66" fmla="*/ 148 w 344"/>
                <a:gd name="T67" fmla="*/ 584 h 632"/>
                <a:gd name="T68" fmla="*/ 126 w 344"/>
                <a:gd name="T69" fmla="*/ 579 h 632"/>
                <a:gd name="T70" fmla="*/ 122 w 344"/>
                <a:gd name="T71" fmla="*/ 568 h 632"/>
                <a:gd name="T72" fmla="*/ 122 w 344"/>
                <a:gd name="T73" fmla="*/ 489 h 632"/>
                <a:gd name="T74" fmla="*/ 137 w 344"/>
                <a:gd name="T75" fmla="*/ 470 h 632"/>
                <a:gd name="T76" fmla="*/ 170 w 344"/>
                <a:gd name="T77" fmla="*/ 454 h 632"/>
                <a:gd name="T78" fmla="*/ 174 w 344"/>
                <a:gd name="T79" fmla="*/ 447 h 632"/>
                <a:gd name="T80" fmla="*/ 174 w 344"/>
                <a:gd name="T81" fmla="*/ 338 h 632"/>
                <a:gd name="T82" fmla="*/ 170 w 344"/>
                <a:gd name="T83" fmla="*/ 331 h 632"/>
                <a:gd name="T84" fmla="*/ 118 w 344"/>
                <a:gd name="T85" fmla="*/ 310 h 632"/>
                <a:gd name="T86" fmla="*/ 107 w 344"/>
                <a:gd name="T87" fmla="*/ 305 h 632"/>
                <a:gd name="T88" fmla="*/ 89 w 344"/>
                <a:gd name="T89" fmla="*/ 288 h 632"/>
                <a:gd name="T90" fmla="*/ 56 w 344"/>
                <a:gd name="T91" fmla="*/ 23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632">
                  <a:moveTo>
                    <a:pt x="56" y="237"/>
                  </a:moveTo>
                  <a:cubicBezTo>
                    <a:pt x="41" y="274"/>
                    <a:pt x="27" y="311"/>
                    <a:pt x="12" y="348"/>
                  </a:cubicBezTo>
                  <a:cubicBezTo>
                    <a:pt x="8" y="346"/>
                    <a:pt x="4" y="345"/>
                    <a:pt x="0" y="343"/>
                  </a:cubicBezTo>
                  <a:cubicBezTo>
                    <a:pt x="44" y="228"/>
                    <a:pt x="89" y="114"/>
                    <a:pt x="134" y="0"/>
                  </a:cubicBezTo>
                  <a:cubicBezTo>
                    <a:pt x="138" y="2"/>
                    <a:pt x="142" y="4"/>
                    <a:pt x="147" y="5"/>
                  </a:cubicBezTo>
                  <a:cubicBezTo>
                    <a:pt x="121" y="72"/>
                    <a:pt x="95" y="138"/>
                    <a:pt x="69" y="204"/>
                  </a:cubicBezTo>
                  <a:cubicBezTo>
                    <a:pt x="82" y="209"/>
                    <a:pt x="85" y="221"/>
                    <a:pt x="92" y="231"/>
                  </a:cubicBezTo>
                  <a:cubicBezTo>
                    <a:pt x="101" y="244"/>
                    <a:pt x="109" y="259"/>
                    <a:pt x="118" y="272"/>
                  </a:cubicBezTo>
                  <a:cubicBezTo>
                    <a:pt x="121" y="275"/>
                    <a:pt x="127" y="277"/>
                    <a:pt x="131" y="279"/>
                  </a:cubicBezTo>
                  <a:cubicBezTo>
                    <a:pt x="149" y="286"/>
                    <a:pt x="166" y="294"/>
                    <a:pt x="183" y="301"/>
                  </a:cubicBezTo>
                  <a:cubicBezTo>
                    <a:pt x="185" y="302"/>
                    <a:pt x="187" y="302"/>
                    <a:pt x="189" y="302"/>
                  </a:cubicBezTo>
                  <a:cubicBezTo>
                    <a:pt x="209" y="302"/>
                    <a:pt x="229" y="302"/>
                    <a:pt x="249" y="302"/>
                  </a:cubicBezTo>
                  <a:cubicBezTo>
                    <a:pt x="251" y="302"/>
                    <a:pt x="254" y="301"/>
                    <a:pt x="255" y="300"/>
                  </a:cubicBezTo>
                  <a:cubicBezTo>
                    <a:pt x="267" y="289"/>
                    <a:pt x="280" y="277"/>
                    <a:pt x="292" y="265"/>
                  </a:cubicBezTo>
                  <a:cubicBezTo>
                    <a:pt x="295" y="263"/>
                    <a:pt x="295" y="258"/>
                    <a:pt x="296" y="254"/>
                  </a:cubicBezTo>
                  <a:cubicBezTo>
                    <a:pt x="300" y="238"/>
                    <a:pt x="304" y="222"/>
                    <a:pt x="307" y="206"/>
                  </a:cubicBezTo>
                  <a:cubicBezTo>
                    <a:pt x="308" y="201"/>
                    <a:pt x="310" y="197"/>
                    <a:pt x="311" y="192"/>
                  </a:cubicBezTo>
                  <a:cubicBezTo>
                    <a:pt x="313" y="183"/>
                    <a:pt x="320" y="178"/>
                    <a:pt x="328" y="179"/>
                  </a:cubicBezTo>
                  <a:cubicBezTo>
                    <a:pt x="337" y="180"/>
                    <a:pt x="344" y="187"/>
                    <a:pt x="343" y="195"/>
                  </a:cubicBezTo>
                  <a:cubicBezTo>
                    <a:pt x="342" y="204"/>
                    <a:pt x="340" y="212"/>
                    <a:pt x="338" y="221"/>
                  </a:cubicBezTo>
                  <a:cubicBezTo>
                    <a:pt x="334" y="239"/>
                    <a:pt x="330" y="257"/>
                    <a:pt x="325" y="275"/>
                  </a:cubicBezTo>
                  <a:cubicBezTo>
                    <a:pt x="324" y="279"/>
                    <a:pt x="322" y="283"/>
                    <a:pt x="319" y="286"/>
                  </a:cubicBezTo>
                  <a:cubicBezTo>
                    <a:pt x="303" y="301"/>
                    <a:pt x="287" y="316"/>
                    <a:pt x="271" y="330"/>
                  </a:cubicBezTo>
                  <a:cubicBezTo>
                    <a:pt x="268" y="333"/>
                    <a:pt x="267" y="335"/>
                    <a:pt x="267" y="339"/>
                  </a:cubicBezTo>
                  <a:cubicBezTo>
                    <a:pt x="268" y="429"/>
                    <a:pt x="267" y="519"/>
                    <a:pt x="268" y="609"/>
                  </a:cubicBezTo>
                  <a:cubicBezTo>
                    <a:pt x="268" y="616"/>
                    <a:pt x="265" y="623"/>
                    <a:pt x="258" y="626"/>
                  </a:cubicBezTo>
                  <a:cubicBezTo>
                    <a:pt x="247" y="632"/>
                    <a:pt x="230" y="627"/>
                    <a:pt x="230" y="610"/>
                  </a:cubicBezTo>
                  <a:cubicBezTo>
                    <a:pt x="230" y="567"/>
                    <a:pt x="230" y="524"/>
                    <a:pt x="230" y="481"/>
                  </a:cubicBezTo>
                  <a:cubicBezTo>
                    <a:pt x="230" y="474"/>
                    <a:pt x="230" y="475"/>
                    <a:pt x="224" y="474"/>
                  </a:cubicBezTo>
                  <a:cubicBezTo>
                    <a:pt x="214" y="473"/>
                    <a:pt x="207" y="478"/>
                    <a:pt x="199" y="482"/>
                  </a:cubicBezTo>
                  <a:cubicBezTo>
                    <a:pt x="187" y="487"/>
                    <a:pt x="175" y="493"/>
                    <a:pt x="163" y="499"/>
                  </a:cubicBezTo>
                  <a:cubicBezTo>
                    <a:pt x="161" y="500"/>
                    <a:pt x="159" y="502"/>
                    <a:pt x="160" y="505"/>
                  </a:cubicBezTo>
                  <a:cubicBezTo>
                    <a:pt x="160" y="526"/>
                    <a:pt x="160" y="546"/>
                    <a:pt x="160" y="567"/>
                  </a:cubicBezTo>
                  <a:cubicBezTo>
                    <a:pt x="160" y="575"/>
                    <a:pt x="155" y="582"/>
                    <a:pt x="148" y="584"/>
                  </a:cubicBezTo>
                  <a:cubicBezTo>
                    <a:pt x="140" y="587"/>
                    <a:pt x="130" y="585"/>
                    <a:pt x="126" y="579"/>
                  </a:cubicBezTo>
                  <a:cubicBezTo>
                    <a:pt x="124" y="576"/>
                    <a:pt x="122" y="571"/>
                    <a:pt x="122" y="568"/>
                  </a:cubicBezTo>
                  <a:cubicBezTo>
                    <a:pt x="122" y="541"/>
                    <a:pt x="122" y="515"/>
                    <a:pt x="122" y="489"/>
                  </a:cubicBezTo>
                  <a:cubicBezTo>
                    <a:pt x="122" y="479"/>
                    <a:pt x="129" y="473"/>
                    <a:pt x="137" y="470"/>
                  </a:cubicBezTo>
                  <a:cubicBezTo>
                    <a:pt x="148" y="465"/>
                    <a:pt x="159" y="459"/>
                    <a:pt x="170" y="454"/>
                  </a:cubicBezTo>
                  <a:cubicBezTo>
                    <a:pt x="173" y="452"/>
                    <a:pt x="174" y="451"/>
                    <a:pt x="174" y="447"/>
                  </a:cubicBezTo>
                  <a:cubicBezTo>
                    <a:pt x="174" y="411"/>
                    <a:pt x="174" y="374"/>
                    <a:pt x="174" y="338"/>
                  </a:cubicBezTo>
                  <a:cubicBezTo>
                    <a:pt x="174" y="334"/>
                    <a:pt x="173" y="333"/>
                    <a:pt x="170" y="331"/>
                  </a:cubicBezTo>
                  <a:cubicBezTo>
                    <a:pt x="153" y="324"/>
                    <a:pt x="136" y="317"/>
                    <a:pt x="118" y="310"/>
                  </a:cubicBezTo>
                  <a:cubicBezTo>
                    <a:pt x="115" y="308"/>
                    <a:pt x="111" y="306"/>
                    <a:pt x="107" y="305"/>
                  </a:cubicBezTo>
                  <a:cubicBezTo>
                    <a:pt x="99" y="302"/>
                    <a:pt x="94" y="295"/>
                    <a:pt x="89" y="288"/>
                  </a:cubicBezTo>
                  <a:cubicBezTo>
                    <a:pt x="79" y="271"/>
                    <a:pt x="68" y="254"/>
                    <a:pt x="56" y="23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076825" y="2797175"/>
              <a:ext cx="654050" cy="573088"/>
            </a:xfrm>
            <a:custGeom>
              <a:avLst/>
              <a:gdLst>
                <a:gd name="T0" fmla="*/ 0 w 205"/>
                <a:gd name="T1" fmla="*/ 118 h 180"/>
                <a:gd name="T2" fmla="*/ 46 w 205"/>
                <a:gd name="T3" fmla="*/ 0 h 180"/>
                <a:gd name="T4" fmla="*/ 115 w 205"/>
                <a:gd name="T5" fmla="*/ 24 h 180"/>
                <a:gd name="T6" fmla="*/ 150 w 205"/>
                <a:gd name="T7" fmla="*/ 49 h 180"/>
                <a:gd name="T8" fmla="*/ 195 w 205"/>
                <a:gd name="T9" fmla="*/ 62 h 180"/>
                <a:gd name="T10" fmla="*/ 205 w 205"/>
                <a:gd name="T11" fmla="*/ 63 h 180"/>
                <a:gd name="T12" fmla="*/ 201 w 205"/>
                <a:gd name="T13" fmla="*/ 74 h 180"/>
                <a:gd name="T14" fmla="*/ 161 w 205"/>
                <a:gd name="T15" fmla="*/ 176 h 180"/>
                <a:gd name="T16" fmla="*/ 155 w 205"/>
                <a:gd name="T17" fmla="*/ 180 h 180"/>
                <a:gd name="T18" fmla="*/ 89 w 205"/>
                <a:gd name="T19" fmla="*/ 148 h 180"/>
                <a:gd name="T20" fmla="*/ 57 w 205"/>
                <a:gd name="T21" fmla="*/ 126 h 180"/>
                <a:gd name="T22" fmla="*/ 14 w 205"/>
                <a:gd name="T23" fmla="*/ 118 h 180"/>
                <a:gd name="T24" fmla="*/ 0 w 205"/>
                <a:gd name="T25" fmla="*/ 11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80">
                  <a:moveTo>
                    <a:pt x="0" y="118"/>
                  </a:moveTo>
                  <a:cubicBezTo>
                    <a:pt x="16" y="78"/>
                    <a:pt x="31" y="39"/>
                    <a:pt x="46" y="0"/>
                  </a:cubicBezTo>
                  <a:cubicBezTo>
                    <a:pt x="71" y="3"/>
                    <a:pt x="95" y="9"/>
                    <a:pt x="115" y="24"/>
                  </a:cubicBezTo>
                  <a:cubicBezTo>
                    <a:pt x="127" y="33"/>
                    <a:pt x="138" y="41"/>
                    <a:pt x="150" y="49"/>
                  </a:cubicBezTo>
                  <a:cubicBezTo>
                    <a:pt x="163" y="57"/>
                    <a:pt x="179" y="60"/>
                    <a:pt x="195" y="62"/>
                  </a:cubicBezTo>
                  <a:cubicBezTo>
                    <a:pt x="198" y="62"/>
                    <a:pt x="201" y="62"/>
                    <a:pt x="205" y="63"/>
                  </a:cubicBezTo>
                  <a:cubicBezTo>
                    <a:pt x="204" y="67"/>
                    <a:pt x="203" y="71"/>
                    <a:pt x="201" y="74"/>
                  </a:cubicBezTo>
                  <a:cubicBezTo>
                    <a:pt x="188" y="108"/>
                    <a:pt x="175" y="142"/>
                    <a:pt x="161" y="176"/>
                  </a:cubicBezTo>
                  <a:cubicBezTo>
                    <a:pt x="160" y="179"/>
                    <a:pt x="159" y="180"/>
                    <a:pt x="155" y="180"/>
                  </a:cubicBezTo>
                  <a:cubicBezTo>
                    <a:pt x="130" y="177"/>
                    <a:pt x="108" y="167"/>
                    <a:pt x="89" y="148"/>
                  </a:cubicBezTo>
                  <a:cubicBezTo>
                    <a:pt x="80" y="139"/>
                    <a:pt x="70" y="131"/>
                    <a:pt x="57" y="126"/>
                  </a:cubicBezTo>
                  <a:cubicBezTo>
                    <a:pt x="43" y="120"/>
                    <a:pt x="29" y="118"/>
                    <a:pt x="14" y="118"/>
                  </a:cubicBezTo>
                  <a:cubicBezTo>
                    <a:pt x="10" y="118"/>
                    <a:pt x="5" y="118"/>
                    <a:pt x="0" y="118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326063" y="3476625"/>
              <a:ext cx="233363" cy="231775"/>
            </a:xfrm>
            <a:custGeom>
              <a:avLst/>
              <a:gdLst>
                <a:gd name="T0" fmla="*/ 72 w 73"/>
                <a:gd name="T1" fmla="*/ 37 h 73"/>
                <a:gd name="T2" fmla="*/ 37 w 73"/>
                <a:gd name="T3" fmla="*/ 73 h 73"/>
                <a:gd name="T4" fmla="*/ 0 w 73"/>
                <a:gd name="T5" fmla="*/ 37 h 73"/>
                <a:gd name="T6" fmla="*/ 37 w 73"/>
                <a:gd name="T7" fmla="*/ 0 h 73"/>
                <a:gd name="T8" fmla="*/ 72 w 73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2" y="37"/>
                  </a:moveTo>
                  <a:cubicBezTo>
                    <a:pt x="73" y="56"/>
                    <a:pt x="57" y="73"/>
                    <a:pt x="37" y="73"/>
                  </a:cubicBezTo>
                  <a:cubicBezTo>
                    <a:pt x="17" y="73"/>
                    <a:pt x="0" y="56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57" y="1"/>
                    <a:pt x="73" y="17"/>
                    <a:pt x="72" y="37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Ellipse 15"/>
          <p:cNvSpPr/>
          <p:nvPr/>
        </p:nvSpPr>
        <p:spPr>
          <a:xfrm>
            <a:off x="3188661" y="2194967"/>
            <a:ext cx="363038" cy="363038"/>
          </a:xfrm>
          <a:prstGeom prst="ellipse">
            <a:avLst/>
          </a:prstGeom>
          <a:solidFill>
            <a:srgbClr val="68A1A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88661" y="3282613"/>
            <a:ext cx="363038" cy="363038"/>
          </a:xfrm>
          <a:prstGeom prst="ellipse">
            <a:avLst/>
          </a:prstGeom>
          <a:solidFill>
            <a:srgbClr val="68A1A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77416" y="2053320"/>
            <a:ext cx="4726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Appliquer dans </a:t>
            </a:r>
            <a:r>
              <a:rPr lang="fr-FR" sz="1800" dirty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cadre professionnel les connaissances acquises durant notre </a:t>
            </a:r>
            <a:r>
              <a:rPr lang="fr-FR" sz="1800" dirty="0" smtClean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formation.</a:t>
            </a:r>
            <a:endParaRPr lang="fr-FR" sz="1800" dirty="0">
              <a:solidFill>
                <a:srgbClr val="074D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416" y="3140966"/>
            <a:ext cx="5115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Savoir </a:t>
            </a:r>
            <a:r>
              <a:rPr lang="fr-FR" sz="1800" dirty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 </a:t>
            </a:r>
            <a:r>
              <a:rPr lang="fr-FR" sz="1800" dirty="0" smtClean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bien organiser </a:t>
            </a:r>
            <a:r>
              <a:rPr lang="fr-FR" sz="1800" dirty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travail entre </a:t>
            </a:r>
            <a:r>
              <a:rPr lang="fr-FR" sz="1800" dirty="0" smtClean="0">
                <a:solidFill>
                  <a:srgbClr val="074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l’équipe.</a:t>
            </a:r>
            <a:endParaRPr lang="fr-FR" sz="1800" dirty="0">
              <a:solidFill>
                <a:srgbClr val="074D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-220291" y="-31898"/>
            <a:ext cx="210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07 Conclusion et perspectives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3349612" y="45666"/>
            <a:ext cx="4086192" cy="841800"/>
          </a:xfrm>
        </p:spPr>
        <p:txBody>
          <a:bodyPr/>
          <a:lstStyle/>
          <a:p>
            <a:r>
              <a:rPr lang="fr-FR" sz="3200" dirty="0" smtClean="0"/>
              <a:t>PERSPECTIVES</a:t>
            </a:r>
            <a:endParaRPr lang="fr-FR" sz="3200" dirty="0"/>
          </a:p>
        </p:txBody>
      </p:sp>
      <p:sp>
        <p:nvSpPr>
          <p:cNvPr id="19" name="Oval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07F29B-27BF-4619-9101-68228E811DEF}"/>
              </a:ext>
            </a:extLst>
          </p:cNvPr>
          <p:cNvSpPr/>
          <p:nvPr/>
        </p:nvSpPr>
        <p:spPr>
          <a:xfrm>
            <a:off x="1442229" y="3966410"/>
            <a:ext cx="442553" cy="52539"/>
          </a:xfrm>
          <a:prstGeom prst="ellipse">
            <a:avLst/>
          </a:pr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89B6E35-6502-4ABC-B3A8-E59839661831}"/>
              </a:ext>
            </a:extLst>
          </p:cNvPr>
          <p:cNvSpPr/>
          <p:nvPr/>
        </p:nvSpPr>
        <p:spPr>
          <a:xfrm>
            <a:off x="2151467" y="3942768"/>
            <a:ext cx="442553" cy="52539"/>
          </a:xfrm>
          <a:prstGeom prst="ellipse">
            <a:avLst/>
          </a:pr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1" name="Group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DCDF7A7B-3EBD-481B-B25A-90A6E63AE354}"/>
              </a:ext>
            </a:extLst>
          </p:cNvPr>
          <p:cNvGrpSpPr/>
          <p:nvPr/>
        </p:nvGrpSpPr>
        <p:grpSpPr>
          <a:xfrm>
            <a:off x="1142194" y="1757614"/>
            <a:ext cx="1451826" cy="2236978"/>
            <a:chOff x="795338" y="-196850"/>
            <a:chExt cx="4591050" cy="7073900"/>
          </a:xfrm>
        </p:grpSpPr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C6CA2CF-9AB6-447D-BFB6-5BF833A09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1270000"/>
              <a:ext cx="4360863" cy="5607050"/>
            </a:xfrm>
            <a:custGeom>
              <a:avLst/>
              <a:gdLst>
                <a:gd name="T0" fmla="*/ 1080 w 1831"/>
                <a:gd name="T1" fmla="*/ 1234 h 2335"/>
                <a:gd name="T2" fmla="*/ 977 w 1831"/>
                <a:gd name="T3" fmla="*/ 1329 h 2335"/>
                <a:gd name="T4" fmla="*/ 878 w 1831"/>
                <a:gd name="T5" fmla="*/ 1889 h 2335"/>
                <a:gd name="T6" fmla="*/ 807 w 1831"/>
                <a:gd name="T7" fmla="*/ 2234 h 2335"/>
                <a:gd name="T8" fmla="*/ 700 w 1831"/>
                <a:gd name="T9" fmla="*/ 2326 h 2335"/>
                <a:gd name="T10" fmla="*/ 575 w 1831"/>
                <a:gd name="T11" fmla="*/ 2271 h 2335"/>
                <a:gd name="T12" fmla="*/ 558 w 1831"/>
                <a:gd name="T13" fmla="*/ 2102 h 2335"/>
                <a:gd name="T14" fmla="*/ 641 w 1831"/>
                <a:gd name="T15" fmla="*/ 1658 h 2335"/>
                <a:gd name="T16" fmla="*/ 719 w 1831"/>
                <a:gd name="T17" fmla="*/ 1262 h 2335"/>
                <a:gd name="T18" fmla="*/ 682 w 1831"/>
                <a:gd name="T19" fmla="*/ 1068 h 2335"/>
                <a:gd name="T20" fmla="*/ 546 w 1831"/>
                <a:gd name="T21" fmla="*/ 743 h 2335"/>
                <a:gd name="T22" fmla="*/ 497 w 1831"/>
                <a:gd name="T23" fmla="*/ 715 h 2335"/>
                <a:gd name="T24" fmla="*/ 95 w 1831"/>
                <a:gd name="T25" fmla="*/ 730 h 2335"/>
                <a:gd name="T26" fmla="*/ 6 w 1831"/>
                <a:gd name="T27" fmla="*/ 654 h 2335"/>
                <a:gd name="T28" fmla="*/ 64 w 1831"/>
                <a:gd name="T29" fmla="*/ 557 h 2335"/>
                <a:gd name="T30" fmla="*/ 254 w 1831"/>
                <a:gd name="T31" fmla="*/ 505 h 2335"/>
                <a:gd name="T32" fmla="*/ 504 w 1831"/>
                <a:gd name="T33" fmla="*/ 439 h 2335"/>
                <a:gd name="T34" fmla="*/ 620 w 1831"/>
                <a:gd name="T35" fmla="*/ 465 h 2335"/>
                <a:gd name="T36" fmla="*/ 800 w 1831"/>
                <a:gd name="T37" fmla="*/ 394 h 2335"/>
                <a:gd name="T38" fmla="*/ 1666 w 1831"/>
                <a:gd name="T39" fmla="*/ 26 h 2335"/>
                <a:gd name="T40" fmla="*/ 1808 w 1831"/>
                <a:gd name="T41" fmla="*/ 66 h 2335"/>
                <a:gd name="T42" fmla="*/ 1751 w 1831"/>
                <a:gd name="T43" fmla="*/ 193 h 2335"/>
                <a:gd name="T44" fmla="*/ 1319 w 1831"/>
                <a:gd name="T45" fmla="*/ 379 h 2335"/>
                <a:gd name="T46" fmla="*/ 1083 w 1831"/>
                <a:gd name="T47" fmla="*/ 474 h 2335"/>
                <a:gd name="T48" fmla="*/ 1065 w 1831"/>
                <a:gd name="T49" fmla="*/ 517 h 2335"/>
                <a:gd name="T50" fmla="*/ 1326 w 1831"/>
                <a:gd name="T51" fmla="*/ 1133 h 2335"/>
                <a:gd name="T52" fmla="*/ 1570 w 1831"/>
                <a:gd name="T53" fmla="*/ 1720 h 2335"/>
                <a:gd name="T54" fmla="*/ 1729 w 1831"/>
                <a:gd name="T55" fmla="*/ 2097 h 2335"/>
                <a:gd name="T56" fmla="*/ 1661 w 1831"/>
                <a:gd name="T57" fmla="*/ 2291 h 2335"/>
                <a:gd name="T58" fmla="*/ 1491 w 1831"/>
                <a:gd name="T59" fmla="*/ 2213 h 2335"/>
                <a:gd name="T60" fmla="*/ 1285 w 1831"/>
                <a:gd name="T61" fmla="*/ 1723 h 2335"/>
                <a:gd name="T62" fmla="*/ 1080 w 1831"/>
                <a:gd name="T63" fmla="*/ 1234 h 2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1" h="2335">
                  <a:moveTo>
                    <a:pt x="1080" y="1234"/>
                  </a:moveTo>
                  <a:cubicBezTo>
                    <a:pt x="1012" y="1239"/>
                    <a:pt x="989" y="1262"/>
                    <a:pt x="977" y="1329"/>
                  </a:cubicBezTo>
                  <a:cubicBezTo>
                    <a:pt x="945" y="1516"/>
                    <a:pt x="912" y="1703"/>
                    <a:pt x="878" y="1889"/>
                  </a:cubicBezTo>
                  <a:cubicBezTo>
                    <a:pt x="857" y="2005"/>
                    <a:pt x="831" y="2119"/>
                    <a:pt x="807" y="2234"/>
                  </a:cubicBezTo>
                  <a:cubicBezTo>
                    <a:pt x="799" y="2276"/>
                    <a:pt x="750" y="2318"/>
                    <a:pt x="700" y="2326"/>
                  </a:cubicBezTo>
                  <a:cubicBezTo>
                    <a:pt x="646" y="2335"/>
                    <a:pt x="603" y="2313"/>
                    <a:pt x="575" y="2271"/>
                  </a:cubicBezTo>
                  <a:cubicBezTo>
                    <a:pt x="541" y="2216"/>
                    <a:pt x="547" y="2159"/>
                    <a:pt x="558" y="2102"/>
                  </a:cubicBezTo>
                  <a:cubicBezTo>
                    <a:pt x="585" y="1954"/>
                    <a:pt x="613" y="1806"/>
                    <a:pt x="641" y="1658"/>
                  </a:cubicBezTo>
                  <a:cubicBezTo>
                    <a:pt x="666" y="1526"/>
                    <a:pt x="688" y="1393"/>
                    <a:pt x="719" y="1262"/>
                  </a:cubicBezTo>
                  <a:cubicBezTo>
                    <a:pt x="737" y="1188"/>
                    <a:pt x="707" y="1129"/>
                    <a:pt x="682" y="1068"/>
                  </a:cubicBezTo>
                  <a:cubicBezTo>
                    <a:pt x="638" y="959"/>
                    <a:pt x="590" y="852"/>
                    <a:pt x="546" y="743"/>
                  </a:cubicBezTo>
                  <a:cubicBezTo>
                    <a:pt x="535" y="717"/>
                    <a:pt x="524" y="714"/>
                    <a:pt x="497" y="715"/>
                  </a:cubicBezTo>
                  <a:cubicBezTo>
                    <a:pt x="363" y="723"/>
                    <a:pt x="229" y="727"/>
                    <a:pt x="95" y="730"/>
                  </a:cubicBezTo>
                  <a:cubicBezTo>
                    <a:pt x="49" y="731"/>
                    <a:pt x="14" y="699"/>
                    <a:pt x="6" y="654"/>
                  </a:cubicBezTo>
                  <a:cubicBezTo>
                    <a:pt x="0" y="614"/>
                    <a:pt x="22" y="571"/>
                    <a:pt x="64" y="557"/>
                  </a:cubicBezTo>
                  <a:cubicBezTo>
                    <a:pt x="127" y="537"/>
                    <a:pt x="190" y="522"/>
                    <a:pt x="254" y="505"/>
                  </a:cubicBezTo>
                  <a:cubicBezTo>
                    <a:pt x="337" y="483"/>
                    <a:pt x="422" y="465"/>
                    <a:pt x="504" y="439"/>
                  </a:cubicBezTo>
                  <a:cubicBezTo>
                    <a:pt x="554" y="423"/>
                    <a:pt x="592" y="436"/>
                    <a:pt x="620" y="465"/>
                  </a:cubicBezTo>
                  <a:cubicBezTo>
                    <a:pt x="683" y="440"/>
                    <a:pt x="742" y="418"/>
                    <a:pt x="800" y="394"/>
                  </a:cubicBezTo>
                  <a:cubicBezTo>
                    <a:pt x="1044" y="292"/>
                    <a:pt x="1422" y="129"/>
                    <a:pt x="1666" y="26"/>
                  </a:cubicBezTo>
                  <a:cubicBezTo>
                    <a:pt x="1726" y="0"/>
                    <a:pt x="1783" y="15"/>
                    <a:pt x="1808" y="66"/>
                  </a:cubicBezTo>
                  <a:cubicBezTo>
                    <a:pt x="1831" y="114"/>
                    <a:pt x="1811" y="166"/>
                    <a:pt x="1751" y="193"/>
                  </a:cubicBezTo>
                  <a:cubicBezTo>
                    <a:pt x="1653" y="238"/>
                    <a:pt x="1419" y="338"/>
                    <a:pt x="1319" y="379"/>
                  </a:cubicBezTo>
                  <a:cubicBezTo>
                    <a:pt x="1241" y="411"/>
                    <a:pt x="1163" y="444"/>
                    <a:pt x="1083" y="474"/>
                  </a:cubicBezTo>
                  <a:cubicBezTo>
                    <a:pt x="1057" y="484"/>
                    <a:pt x="1056" y="498"/>
                    <a:pt x="1065" y="517"/>
                  </a:cubicBezTo>
                  <a:cubicBezTo>
                    <a:pt x="1151" y="723"/>
                    <a:pt x="1239" y="927"/>
                    <a:pt x="1326" y="1133"/>
                  </a:cubicBezTo>
                  <a:cubicBezTo>
                    <a:pt x="1408" y="1328"/>
                    <a:pt x="1488" y="1525"/>
                    <a:pt x="1570" y="1720"/>
                  </a:cubicBezTo>
                  <a:cubicBezTo>
                    <a:pt x="1622" y="1846"/>
                    <a:pt x="1675" y="1972"/>
                    <a:pt x="1729" y="2097"/>
                  </a:cubicBezTo>
                  <a:cubicBezTo>
                    <a:pt x="1761" y="2171"/>
                    <a:pt x="1731" y="2260"/>
                    <a:pt x="1661" y="2291"/>
                  </a:cubicBezTo>
                  <a:cubicBezTo>
                    <a:pt x="1601" y="2318"/>
                    <a:pt x="1521" y="2283"/>
                    <a:pt x="1491" y="2213"/>
                  </a:cubicBezTo>
                  <a:cubicBezTo>
                    <a:pt x="1421" y="2050"/>
                    <a:pt x="1353" y="1886"/>
                    <a:pt x="1285" y="1723"/>
                  </a:cubicBezTo>
                  <a:cubicBezTo>
                    <a:pt x="1216" y="1559"/>
                    <a:pt x="1148" y="1396"/>
                    <a:pt x="1080" y="1234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DA0B862-2C7E-44FF-A594-2A473D802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1109663"/>
              <a:ext cx="1157288" cy="1160463"/>
            </a:xfrm>
            <a:custGeom>
              <a:avLst/>
              <a:gdLst>
                <a:gd name="T0" fmla="*/ 479 w 486"/>
                <a:gd name="T1" fmla="*/ 244 h 483"/>
                <a:gd name="T2" fmla="*/ 241 w 486"/>
                <a:gd name="T3" fmla="*/ 481 h 483"/>
                <a:gd name="T4" fmla="*/ 1 w 486"/>
                <a:gd name="T5" fmla="*/ 240 h 483"/>
                <a:gd name="T6" fmla="*/ 238 w 486"/>
                <a:gd name="T7" fmla="*/ 1 h 483"/>
                <a:gd name="T8" fmla="*/ 479 w 486"/>
                <a:gd name="T9" fmla="*/ 24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483">
                  <a:moveTo>
                    <a:pt x="479" y="244"/>
                  </a:moveTo>
                  <a:cubicBezTo>
                    <a:pt x="479" y="371"/>
                    <a:pt x="366" y="483"/>
                    <a:pt x="241" y="481"/>
                  </a:cubicBezTo>
                  <a:cubicBezTo>
                    <a:pt x="109" y="478"/>
                    <a:pt x="0" y="369"/>
                    <a:pt x="1" y="240"/>
                  </a:cubicBezTo>
                  <a:cubicBezTo>
                    <a:pt x="1" y="113"/>
                    <a:pt x="111" y="2"/>
                    <a:pt x="238" y="1"/>
                  </a:cubicBezTo>
                  <a:cubicBezTo>
                    <a:pt x="368" y="0"/>
                    <a:pt x="486" y="118"/>
                    <a:pt x="479" y="244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 dirty="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74EA090-87F8-446F-80A3-95030B1B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700" y="-196850"/>
              <a:ext cx="2325688" cy="4094163"/>
            </a:xfrm>
            <a:custGeom>
              <a:avLst/>
              <a:gdLst>
                <a:gd name="T0" fmla="*/ 0 w 977"/>
                <a:gd name="T1" fmla="*/ 106 h 1705"/>
                <a:gd name="T2" fmla="*/ 19 w 977"/>
                <a:gd name="T3" fmla="*/ 158 h 1705"/>
                <a:gd name="T4" fmla="*/ 772 w 977"/>
                <a:gd name="T5" fmla="*/ 730 h 1705"/>
                <a:gd name="T6" fmla="*/ 559 w 977"/>
                <a:gd name="T7" fmla="*/ 1649 h 1705"/>
                <a:gd name="T8" fmla="*/ 580 w 977"/>
                <a:gd name="T9" fmla="*/ 1705 h 1705"/>
                <a:gd name="T10" fmla="*/ 817 w 977"/>
                <a:gd name="T11" fmla="*/ 714 h 1705"/>
                <a:gd name="T12" fmla="*/ 0 w 977"/>
                <a:gd name="T13" fmla="*/ 106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1705">
                  <a:moveTo>
                    <a:pt x="0" y="106"/>
                  </a:moveTo>
                  <a:cubicBezTo>
                    <a:pt x="19" y="158"/>
                    <a:pt x="19" y="158"/>
                    <a:pt x="19" y="158"/>
                  </a:cubicBezTo>
                  <a:cubicBezTo>
                    <a:pt x="285" y="61"/>
                    <a:pt x="626" y="326"/>
                    <a:pt x="772" y="730"/>
                  </a:cubicBezTo>
                  <a:cubicBezTo>
                    <a:pt x="919" y="1135"/>
                    <a:pt x="826" y="1552"/>
                    <a:pt x="559" y="1649"/>
                  </a:cubicBezTo>
                  <a:cubicBezTo>
                    <a:pt x="580" y="1705"/>
                    <a:pt x="580" y="1705"/>
                    <a:pt x="580" y="1705"/>
                  </a:cubicBezTo>
                  <a:cubicBezTo>
                    <a:pt x="871" y="1600"/>
                    <a:pt x="977" y="1156"/>
                    <a:pt x="817" y="714"/>
                  </a:cubicBezTo>
                  <a:cubicBezTo>
                    <a:pt x="656" y="273"/>
                    <a:pt x="291" y="0"/>
                    <a:pt x="0" y="106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06992EDE-FA56-4B03-8FD3-36CA2C57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425" y="57150"/>
              <a:ext cx="1422400" cy="3854450"/>
            </a:xfrm>
            <a:custGeom>
              <a:avLst/>
              <a:gdLst>
                <a:gd name="T0" fmla="*/ 870 w 896"/>
                <a:gd name="T1" fmla="*/ 2428 h 2428"/>
                <a:gd name="T2" fmla="*/ 896 w 896"/>
                <a:gd name="T3" fmla="*/ 2419 h 2428"/>
                <a:gd name="T4" fmla="*/ 26 w 896"/>
                <a:gd name="T5" fmla="*/ 0 h 2428"/>
                <a:gd name="T6" fmla="*/ 0 w 896"/>
                <a:gd name="T7" fmla="*/ 9 h 2428"/>
                <a:gd name="T8" fmla="*/ 870 w 896"/>
                <a:gd name="T9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2428">
                  <a:moveTo>
                    <a:pt x="870" y="2428"/>
                  </a:moveTo>
                  <a:lnTo>
                    <a:pt x="896" y="2419"/>
                  </a:lnTo>
                  <a:lnTo>
                    <a:pt x="26" y="0"/>
                  </a:lnTo>
                  <a:lnTo>
                    <a:pt x="0" y="9"/>
                  </a:lnTo>
                  <a:lnTo>
                    <a:pt x="870" y="2428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 dirty="0">
                <a:solidFill>
                  <a:srgbClr val="282F39"/>
                </a:solidFill>
                <a:latin typeface="Calibri" panose="020F0502020204030204"/>
              </a:endParaRPr>
            </a:p>
          </p:txBody>
        </p:sp>
      </p:grp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1416885D-1C60-4F91-B47E-5B079649873E}"/>
              </a:ext>
            </a:extLst>
          </p:cNvPr>
          <p:cNvCxnSpPr>
            <a:cxnSpLocks/>
          </p:cNvCxnSpPr>
          <p:nvPr/>
        </p:nvCxnSpPr>
        <p:spPr>
          <a:xfrm flipV="1">
            <a:off x="1600873" y="2197119"/>
            <a:ext cx="1101188" cy="463322"/>
          </a:xfrm>
          <a:prstGeom prst="line">
            <a:avLst/>
          </a:prstGeom>
          <a:noFill/>
          <a:ln w="38100" cap="flat" cmpd="sng" algn="ctr">
            <a:solidFill>
              <a:srgbClr val="8A0000"/>
            </a:solidFill>
            <a:prstDash val="solid"/>
            <a:miter lim="800000"/>
          </a:ln>
          <a:effectLst/>
        </p:spPr>
      </p:cxnSp>
      <p:sp>
        <p:nvSpPr>
          <p:cNvPr id="27" name="Isosceles Triangle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3E0AF101-7114-4831-AC2C-C768285648F5}"/>
              </a:ext>
            </a:extLst>
          </p:cNvPr>
          <p:cNvSpPr/>
          <p:nvPr/>
        </p:nvSpPr>
        <p:spPr>
          <a:xfrm rot="4079480">
            <a:off x="2619152" y="2082894"/>
            <a:ext cx="129279" cy="229172"/>
          </a:xfrm>
          <a:prstGeom prst="triangle">
            <a:avLst/>
          </a:prstGeom>
          <a:solidFill>
            <a:srgbClr val="8A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Oval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E95E7C24-2322-4F44-8B99-AC7FC24A882A}"/>
              </a:ext>
            </a:extLst>
          </p:cNvPr>
          <p:cNvSpPr/>
          <p:nvPr/>
        </p:nvSpPr>
        <p:spPr>
          <a:xfrm>
            <a:off x="7508666" y="3746804"/>
            <a:ext cx="1167790" cy="123907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Rectangle: Rounded Corners 3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8C8AC32-D721-4AFC-8305-6185AB0F5572}"/>
              </a:ext>
            </a:extLst>
          </p:cNvPr>
          <p:cNvSpPr/>
          <p:nvPr/>
        </p:nvSpPr>
        <p:spPr>
          <a:xfrm rot="20234284">
            <a:off x="8302509" y="3273110"/>
            <a:ext cx="100596" cy="560651"/>
          </a:xfrm>
          <a:prstGeom prst="roundRect">
            <a:avLst/>
          </a:prstGeom>
          <a:solidFill>
            <a:srgbClr val="FCB4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: Rounded Corners 39">
            <a:extLst>
              <a:ext uri="{FF2B5EF4-FFF2-40B4-BE49-F238E27FC236}">
                <a16:creationId xmlns="" xmlns:a16="http://schemas.microsoft.com/office/drawing/2014/main" xmlns:lc="http://schemas.openxmlformats.org/drawingml/2006/lockedCanvas" id="{087A74C2-6782-4E75-8D14-465B26B3DFE6}"/>
              </a:ext>
            </a:extLst>
          </p:cNvPr>
          <p:cNvSpPr/>
          <p:nvPr/>
        </p:nvSpPr>
        <p:spPr>
          <a:xfrm rot="1307746">
            <a:off x="7671883" y="3485253"/>
            <a:ext cx="84682" cy="342663"/>
          </a:xfrm>
          <a:prstGeom prst="roundRect">
            <a:avLst/>
          </a:prstGeom>
          <a:solidFill>
            <a:srgbClr val="FCB4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1" name="Group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1F85C64D-1454-4CFA-A636-C7B1EA7412FB}"/>
              </a:ext>
            </a:extLst>
          </p:cNvPr>
          <p:cNvGrpSpPr/>
          <p:nvPr/>
        </p:nvGrpSpPr>
        <p:grpSpPr>
          <a:xfrm rot="535395">
            <a:off x="7501404" y="1824658"/>
            <a:ext cx="999632" cy="1732419"/>
            <a:chOff x="6176100" y="2992625"/>
            <a:chExt cx="2086518" cy="2086518"/>
          </a:xfrm>
        </p:grpSpPr>
        <p:sp>
          <p:nvSpPr>
            <p:cNvPr id="32" name="Circle: Hollow 1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67342FA-AA98-4942-A45C-8CA0969FC55D}"/>
                </a:ext>
              </a:extLst>
            </p:cNvPr>
            <p:cNvSpPr/>
            <p:nvPr/>
          </p:nvSpPr>
          <p:spPr>
            <a:xfrm>
              <a:off x="6176100" y="2992625"/>
              <a:ext cx="2086518" cy="2086518"/>
            </a:xfrm>
            <a:prstGeom prst="donut">
              <a:avLst>
                <a:gd name="adj" fmla="val 8909"/>
              </a:avLst>
            </a:prstGeom>
            <a:solidFill>
              <a:srgbClr val="282F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 dirty="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33" name="Circle: Hollow 3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2237916-13D9-4B60-A937-1883CA55BDEB}"/>
                </a:ext>
              </a:extLst>
            </p:cNvPr>
            <p:cNvSpPr/>
            <p:nvPr/>
          </p:nvSpPr>
          <p:spPr>
            <a:xfrm>
              <a:off x="6513918" y="3330443"/>
              <a:ext cx="1410882" cy="1410882"/>
            </a:xfrm>
            <a:prstGeom prst="donut">
              <a:avLst>
                <a:gd name="adj" fmla="val 11275"/>
              </a:avLst>
            </a:prstGeom>
            <a:solidFill>
              <a:srgbClr val="282F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 dirty="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23CADD-081F-4343-AEA0-140719C25B98}"/>
                </a:ext>
              </a:extLst>
            </p:cNvPr>
            <p:cNvSpPr/>
            <p:nvPr/>
          </p:nvSpPr>
          <p:spPr>
            <a:xfrm>
              <a:off x="6840366" y="3646067"/>
              <a:ext cx="779634" cy="779634"/>
            </a:xfrm>
            <a:prstGeom prst="donut">
              <a:avLst>
                <a:gd name="adj" fmla="val 17518"/>
              </a:avLst>
            </a:prstGeom>
            <a:solidFill>
              <a:srgbClr val="282F3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 dirty="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35" name="Oval 1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8BE0B85-B1BB-495C-B267-6D2E9AB7C85B}"/>
                </a:ext>
              </a:extLst>
            </p:cNvPr>
            <p:cNvSpPr/>
            <p:nvPr/>
          </p:nvSpPr>
          <p:spPr>
            <a:xfrm>
              <a:off x="7087293" y="3891549"/>
              <a:ext cx="285780" cy="285780"/>
            </a:xfrm>
            <a:prstGeom prst="ellipse">
              <a:avLst/>
            </a:prstGeom>
            <a:solidFill>
              <a:srgbClr val="CB1B4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49">
            <a:extLst>
              <a:ext uri="{FF2B5EF4-FFF2-40B4-BE49-F238E27FC236}">
                <a16:creationId xmlns="" xmlns:a16="http://schemas.microsoft.com/office/drawing/2014/main" xmlns:lc="http://schemas.openxmlformats.org/drawingml/2006/lockedCanvas" id="{674DD652-31EF-4346-885E-CA6FC289CE42}"/>
              </a:ext>
            </a:extLst>
          </p:cNvPr>
          <p:cNvGrpSpPr/>
          <p:nvPr/>
        </p:nvGrpSpPr>
        <p:grpSpPr>
          <a:xfrm rot="1434524">
            <a:off x="6881499" y="2456959"/>
            <a:ext cx="1072491" cy="467053"/>
            <a:chOff x="8419743" y="1081576"/>
            <a:chExt cx="1932155" cy="841423"/>
          </a:xfrm>
          <a:solidFill>
            <a:srgbClr val="8A0000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7A10D6D-D6B2-4F5E-8D33-3EB1AFAE5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743" y="1176315"/>
              <a:ext cx="1774663" cy="746684"/>
            </a:xfrm>
            <a:prstGeom prst="line">
              <a:avLst/>
            </a:prstGeom>
            <a:grpFill/>
            <a:ln w="38100" cap="flat" cmpd="sng" algn="ctr">
              <a:solidFill>
                <a:srgbClr val="8A0000"/>
              </a:solidFill>
              <a:prstDash val="solid"/>
              <a:miter lim="800000"/>
            </a:ln>
            <a:effectLst/>
          </p:spPr>
        </p:cxnSp>
        <p:sp>
          <p:nvSpPr>
            <p:cNvPr id="38" name="Isosceles Triangle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9CD2969-38A5-4DB8-A5DD-682C5224F103}"/>
                </a:ext>
              </a:extLst>
            </p:cNvPr>
            <p:cNvSpPr/>
            <p:nvPr/>
          </p:nvSpPr>
          <p:spPr>
            <a:xfrm rot="4079480">
              <a:off x="10063059" y="1001083"/>
              <a:ext cx="208345" cy="369332"/>
            </a:xfrm>
            <a:prstGeom prst="triangle">
              <a:avLst/>
            </a:prstGeom>
            <a:grpFill/>
            <a:ln w="12700" cap="flat" cmpd="sng" algn="ctr">
              <a:solidFill>
                <a:srgbClr val="8A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Group 5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D702F32-78B0-4D21-84C5-57A24BF207F7}"/>
              </a:ext>
            </a:extLst>
          </p:cNvPr>
          <p:cNvGrpSpPr/>
          <p:nvPr/>
        </p:nvGrpSpPr>
        <p:grpSpPr>
          <a:xfrm rot="2945234">
            <a:off x="6969822" y="1795988"/>
            <a:ext cx="1071232" cy="467003"/>
            <a:chOff x="8419743" y="1081666"/>
            <a:chExt cx="1929887" cy="841333"/>
          </a:xfrm>
          <a:solidFill>
            <a:srgbClr val="42AFB6"/>
          </a:solidFill>
        </p:grpSpPr>
        <p:cxnSp>
          <p:nvCxnSpPr>
            <p:cNvPr id="40" name="Straight Connector 5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09F03DA-325C-4B83-8C74-DA7152BD7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743" y="1176315"/>
              <a:ext cx="1774663" cy="746684"/>
            </a:xfrm>
            <a:prstGeom prst="line">
              <a:avLst/>
            </a:prstGeom>
            <a:grpFill/>
            <a:ln w="38100" cap="flat" cmpd="sng" algn="ctr">
              <a:solidFill>
                <a:srgbClr val="074D67"/>
              </a:solidFill>
              <a:prstDash val="solid"/>
              <a:miter lim="800000"/>
            </a:ln>
            <a:effectLst/>
          </p:spPr>
        </p:cxnSp>
        <p:sp>
          <p:nvSpPr>
            <p:cNvPr id="41" name="Isosceles Triangle 5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9BC7E4C-A848-4290-AD30-EB52911138ED}"/>
                </a:ext>
              </a:extLst>
            </p:cNvPr>
            <p:cNvSpPr/>
            <p:nvPr/>
          </p:nvSpPr>
          <p:spPr>
            <a:xfrm rot="4079480">
              <a:off x="10060791" y="1001173"/>
              <a:ext cx="208345" cy="369332"/>
            </a:xfrm>
            <a:prstGeom prst="triangle">
              <a:avLst/>
            </a:prstGeom>
            <a:solidFill>
              <a:srgbClr val="074D6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endParaRPr 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2521228" y="1565895"/>
            <a:ext cx="5254929" cy="830997"/>
            <a:chOff x="2521228" y="1565895"/>
            <a:chExt cx="5254929" cy="830997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8BDCBA7-68AA-4184-A0A3-AB1DAEFC05FE}"/>
                </a:ext>
              </a:extLst>
            </p:cNvPr>
            <p:cNvSpPr txBox="1"/>
            <p:nvPr/>
          </p:nvSpPr>
          <p:spPr>
            <a:xfrm>
              <a:off x="2521228" y="1592464"/>
              <a:ext cx="1375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pen Sans" panose="020B0606030504020204" pitchFamily="34" charset="0"/>
                </a:rPr>
                <a:t>0</a:t>
              </a: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pen Sans" panose="020B0606030504020204" pitchFamily="34" charset="0"/>
                </a:rPr>
                <a:t>1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1ED2368-84F8-4611-9A4F-80AFF5994C13}"/>
                </a:ext>
              </a:extLst>
            </p:cNvPr>
            <p:cNvSpPr txBox="1"/>
            <p:nvPr/>
          </p:nvSpPr>
          <p:spPr>
            <a:xfrm>
              <a:off x="3606844" y="1565895"/>
              <a:ext cx="4169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À </a:t>
              </a: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court </a:t>
              </a:r>
              <a:r>
                <a:rPr kumimoji="0" 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terme</a:t>
              </a: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: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Hébergement</a:t>
              </a:r>
              <a:r>
                <a:rPr 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 de </a:t>
              </a:r>
              <a:r>
                <a:rPr lang="en-US" sz="24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l’application</a:t>
              </a:r>
              <a:endPara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521228" y="2792571"/>
            <a:ext cx="5365968" cy="1621144"/>
            <a:chOff x="2521228" y="2792571"/>
            <a:chExt cx="5365968" cy="1621144"/>
          </a:xfrm>
        </p:grpSpPr>
        <p:sp>
          <p:nvSpPr>
            <p:cNvPr id="46" name="TextBox 4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2FD4B25-8082-4F3F-A9F1-3B69FEAC881C}"/>
                </a:ext>
              </a:extLst>
            </p:cNvPr>
            <p:cNvSpPr txBox="1"/>
            <p:nvPr/>
          </p:nvSpPr>
          <p:spPr>
            <a:xfrm>
              <a:off x="3606250" y="2844055"/>
              <a:ext cx="4280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en-US" sz="2400" b="1" dirty="0"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À </a:t>
              </a: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long </a:t>
              </a:r>
              <a:r>
                <a:rPr kumimoji="0" 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terme</a:t>
              </a: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: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Ajouter</a:t>
              </a:r>
              <a:r>
                <a:rPr 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 les services Community Management et </a:t>
              </a:r>
              <a:r>
                <a:rPr lang="en-US" sz="24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Optimisation</a:t>
              </a:r>
              <a:r>
                <a:rPr 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  <a:ea typeface="Noto Sans" panose="020B0502040504020204" pitchFamily="34"/>
                  <a:cs typeface="Calibri" panose="020F0502020204030204" pitchFamily="34" charset="0"/>
                </a:rPr>
                <a:t> SEO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2EA83E9-B192-48F1-946D-5530F67ED05F}"/>
                </a:ext>
              </a:extLst>
            </p:cNvPr>
            <p:cNvSpPr txBox="1"/>
            <p:nvPr/>
          </p:nvSpPr>
          <p:spPr>
            <a:xfrm>
              <a:off x="2521228" y="2792571"/>
              <a:ext cx="1375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pen Sans" panose="020B0606030504020204" pitchFamily="34" charset="0"/>
                </a:rPr>
                <a:t>0</a:t>
              </a: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74D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Open Sans" panose="020B0606030504020204" pitchFamily="34" charset="0"/>
                </a:rPr>
                <a:t>2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074D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48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49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37;p27"/>
          <p:cNvSpPr txBox="1">
            <a:spLocks/>
          </p:cNvSpPr>
          <p:nvPr/>
        </p:nvSpPr>
        <p:spPr>
          <a:xfrm>
            <a:off x="8693486" y="168123"/>
            <a:ext cx="375116" cy="3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" sz="1400" dirty="0" smtClean="0">
                <a:latin typeface="Hammersmith One"/>
                <a:ea typeface="Hammersmith One"/>
                <a:cs typeface="Hammersmith One"/>
                <a:sym typeface="Hammersmith One"/>
              </a:rPr>
              <a:t>15</a:t>
            </a:r>
            <a:endParaRPr lang="en" sz="14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24320" y="0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-220291" y="-31898"/>
            <a:ext cx="210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07 Conclusion et perspectives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62"/>
          <p:cNvGrpSpPr/>
          <p:nvPr/>
        </p:nvGrpSpPr>
        <p:grpSpPr>
          <a:xfrm flipH="1">
            <a:off x="-252536" y="339502"/>
            <a:ext cx="2515910" cy="445675"/>
            <a:chOff x="-114100" y="3577175"/>
            <a:chExt cx="858350" cy="445675"/>
          </a:xfrm>
        </p:grpSpPr>
        <p:sp>
          <p:nvSpPr>
            <p:cNvPr id="1270" name="Google Shape;1270;p62"/>
            <p:cNvSpPr/>
            <p:nvPr/>
          </p:nvSpPr>
          <p:spPr>
            <a:xfrm>
              <a:off x="-114100" y="35771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-114100" y="36410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-114100" y="3704900"/>
              <a:ext cx="858350" cy="0"/>
            </a:xfrm>
            <a:custGeom>
              <a:avLst/>
              <a:gdLst/>
              <a:ahLst/>
              <a:cxnLst/>
              <a:rect l="l" t="t" r="r" b="b"/>
              <a:pathLst>
                <a:path w="34334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-114100" y="37680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-114100" y="38319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-114100" y="389577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-114100" y="39596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1"/>
                  </a:moveTo>
                  <a:lnTo>
                    <a:pt x="34334" y="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-114100" y="4022825"/>
              <a:ext cx="858350" cy="25"/>
            </a:xfrm>
            <a:custGeom>
              <a:avLst/>
              <a:gdLst/>
              <a:ahLst/>
              <a:cxnLst/>
              <a:rect l="l" t="t" r="r" b="b"/>
              <a:pathLst>
                <a:path w="34334" h="1" fill="none" extrusionOk="0">
                  <a:moveTo>
                    <a:pt x="0" y="0"/>
                  </a:moveTo>
                  <a:lnTo>
                    <a:pt x="34334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62"/>
          <p:cNvGrpSpPr/>
          <p:nvPr/>
        </p:nvGrpSpPr>
        <p:grpSpPr>
          <a:xfrm>
            <a:off x="7428875" y="4410638"/>
            <a:ext cx="1705532" cy="732852"/>
            <a:chOff x="7428875" y="4410638"/>
            <a:chExt cx="1705532" cy="732852"/>
          </a:xfrm>
        </p:grpSpPr>
        <p:sp>
          <p:nvSpPr>
            <p:cNvPr id="1286" name="Google Shape;1286;p62"/>
            <p:cNvSpPr/>
            <p:nvPr/>
          </p:nvSpPr>
          <p:spPr>
            <a:xfrm>
              <a:off x="7713597" y="4574301"/>
              <a:ext cx="1420810" cy="569189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7428875" y="4410638"/>
              <a:ext cx="1096925" cy="385718"/>
            </a:xfrm>
            <a:custGeom>
              <a:avLst/>
              <a:gdLst/>
              <a:ahLst/>
              <a:cxnLst/>
              <a:rect l="l" t="t" r="r" b="b"/>
              <a:pathLst>
                <a:path w="18122" h="78239" extrusionOk="0">
                  <a:moveTo>
                    <a:pt x="0" y="0"/>
                  </a:moveTo>
                  <a:lnTo>
                    <a:pt x="0" y="78239"/>
                  </a:lnTo>
                  <a:lnTo>
                    <a:pt x="18122" y="78239"/>
                  </a:lnTo>
                  <a:lnTo>
                    <a:pt x="1812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62"/>
          <p:cNvGrpSpPr/>
          <p:nvPr/>
        </p:nvGrpSpPr>
        <p:grpSpPr>
          <a:xfrm flipH="1">
            <a:off x="179512" y="3866918"/>
            <a:ext cx="1096915" cy="1087439"/>
            <a:chOff x="642539" y="644476"/>
            <a:chExt cx="843586" cy="836299"/>
          </a:xfrm>
        </p:grpSpPr>
        <p:sp>
          <p:nvSpPr>
            <p:cNvPr id="1289" name="Google Shape;1289;p62"/>
            <p:cNvSpPr/>
            <p:nvPr/>
          </p:nvSpPr>
          <p:spPr>
            <a:xfrm>
              <a:off x="733425" y="728075"/>
              <a:ext cx="7527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642539" y="644476"/>
              <a:ext cx="206120" cy="206157"/>
            </a:xfrm>
            <a:custGeom>
              <a:avLst/>
              <a:gdLst/>
              <a:ahLst/>
              <a:cxnLst/>
              <a:rect l="l" t="t" r="r" b="b"/>
              <a:pathLst>
                <a:path w="5539" h="5540" fill="none" extrusionOk="0">
                  <a:moveTo>
                    <a:pt x="0" y="1"/>
                  </a:moveTo>
                  <a:lnTo>
                    <a:pt x="5539" y="1"/>
                  </a:lnTo>
                  <a:lnTo>
                    <a:pt x="5539" y="5539"/>
                  </a:lnTo>
                  <a:lnTo>
                    <a:pt x="0" y="5539"/>
                  </a:lnTo>
                  <a:close/>
                </a:path>
              </a:pathLst>
            </a:custGeom>
            <a:noFill/>
            <a:ln w="19050" cap="flat" cmpd="sng">
              <a:solidFill>
                <a:srgbClr val="191617"/>
              </a:solidFill>
              <a:prstDash val="solid"/>
              <a:miter lim="26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A77053C-B2C5-48CA-92A1-06F83D6F84B2}"/>
              </a:ext>
            </a:extLst>
          </p:cNvPr>
          <p:cNvGrpSpPr/>
          <p:nvPr/>
        </p:nvGrpSpPr>
        <p:grpSpPr>
          <a:xfrm>
            <a:off x="3769885" y="2894983"/>
            <a:ext cx="1335008" cy="1708514"/>
            <a:chOff x="4375118" y="2717072"/>
            <a:chExt cx="1404653" cy="1797644"/>
          </a:xfrm>
          <a:solidFill>
            <a:schemeClr val="bg1">
              <a:lumMod val="90000"/>
              <a:lumOff val="1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3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E04898C6-002A-4E8F-8936-AC0D564EF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528" y="2769946"/>
              <a:ext cx="333842" cy="332783"/>
            </a:xfrm>
            <a:custGeom>
              <a:avLst/>
              <a:gdLst>
                <a:gd name="T0" fmla="*/ 38 w 120"/>
                <a:gd name="T1" fmla="*/ 116 h 120"/>
                <a:gd name="T2" fmla="*/ 63 w 120"/>
                <a:gd name="T3" fmla="*/ 120 h 120"/>
                <a:gd name="T4" fmla="*/ 85 w 120"/>
                <a:gd name="T5" fmla="*/ 115 h 120"/>
                <a:gd name="T6" fmla="*/ 105 w 120"/>
                <a:gd name="T7" fmla="*/ 100 h 120"/>
                <a:gd name="T8" fmla="*/ 120 w 120"/>
                <a:gd name="T9" fmla="*/ 60 h 120"/>
                <a:gd name="T10" fmla="*/ 109 w 120"/>
                <a:gd name="T11" fmla="*/ 26 h 120"/>
                <a:gd name="T12" fmla="*/ 57 w 120"/>
                <a:gd name="T13" fmla="*/ 1 h 120"/>
                <a:gd name="T14" fmla="*/ 30 w 120"/>
                <a:gd name="T15" fmla="*/ 8 h 120"/>
                <a:gd name="T16" fmla="*/ 6 w 120"/>
                <a:gd name="T17" fmla="*/ 34 h 120"/>
                <a:gd name="T18" fmla="*/ 0 w 120"/>
                <a:gd name="T19" fmla="*/ 61 h 120"/>
                <a:gd name="T20" fmla="*/ 6 w 120"/>
                <a:gd name="T21" fmla="*/ 87 h 120"/>
                <a:gd name="T22" fmla="*/ 38 w 120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0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5" y="100"/>
                  </a:cubicBezTo>
                  <a:cubicBezTo>
                    <a:pt x="115" y="88"/>
                    <a:pt x="120" y="75"/>
                    <a:pt x="120" y="60"/>
                  </a:cubicBezTo>
                  <a:cubicBezTo>
                    <a:pt x="120" y="47"/>
                    <a:pt x="117" y="36"/>
                    <a:pt x="109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6" y="5"/>
                    <a:pt x="30" y="8"/>
                  </a:cubicBezTo>
                  <a:cubicBezTo>
                    <a:pt x="19" y="15"/>
                    <a:pt x="11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3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E20755D-E7EE-4510-9CE7-B614FA610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18" y="2717072"/>
              <a:ext cx="1404653" cy="1797644"/>
            </a:xfrm>
            <a:custGeom>
              <a:avLst/>
              <a:gdLst>
                <a:gd name="T0" fmla="*/ 493 w 504"/>
                <a:gd name="T1" fmla="*/ 9 h 651"/>
                <a:gd name="T2" fmla="*/ 467 w 504"/>
                <a:gd name="T3" fmla="*/ 2 h 651"/>
                <a:gd name="T4" fmla="*/ 456 w 504"/>
                <a:gd name="T5" fmla="*/ 9 h 651"/>
                <a:gd name="T6" fmla="*/ 323 w 504"/>
                <a:gd name="T7" fmla="*/ 142 h 651"/>
                <a:gd name="T8" fmla="*/ 318 w 504"/>
                <a:gd name="T9" fmla="*/ 148 h 651"/>
                <a:gd name="T10" fmla="*/ 311 w 504"/>
                <a:gd name="T11" fmla="*/ 148 h 651"/>
                <a:gd name="T12" fmla="*/ 187 w 504"/>
                <a:gd name="T13" fmla="*/ 148 h 651"/>
                <a:gd name="T14" fmla="*/ 181 w 504"/>
                <a:gd name="T15" fmla="*/ 142 h 651"/>
                <a:gd name="T16" fmla="*/ 48 w 504"/>
                <a:gd name="T17" fmla="*/ 9 h 651"/>
                <a:gd name="T18" fmla="*/ 37 w 504"/>
                <a:gd name="T19" fmla="*/ 2 h 651"/>
                <a:gd name="T20" fmla="*/ 11 w 504"/>
                <a:gd name="T21" fmla="*/ 9 h 651"/>
                <a:gd name="T22" fmla="*/ 11 w 504"/>
                <a:gd name="T23" fmla="*/ 47 h 651"/>
                <a:gd name="T24" fmla="*/ 102 w 504"/>
                <a:gd name="T25" fmla="*/ 137 h 651"/>
                <a:gd name="T26" fmla="*/ 126 w 504"/>
                <a:gd name="T27" fmla="*/ 162 h 651"/>
                <a:gd name="T28" fmla="*/ 128 w 504"/>
                <a:gd name="T29" fmla="*/ 163 h 651"/>
                <a:gd name="T30" fmla="*/ 173 w 504"/>
                <a:gd name="T31" fmla="*/ 209 h 651"/>
                <a:gd name="T32" fmla="*/ 173 w 504"/>
                <a:gd name="T33" fmla="*/ 252 h 651"/>
                <a:gd name="T34" fmla="*/ 173 w 504"/>
                <a:gd name="T35" fmla="*/ 395 h 651"/>
                <a:gd name="T36" fmla="*/ 116 w 504"/>
                <a:gd name="T37" fmla="*/ 605 h 651"/>
                <a:gd name="T38" fmla="*/ 116 w 504"/>
                <a:gd name="T39" fmla="*/ 606 h 651"/>
                <a:gd name="T40" fmla="*/ 115 w 504"/>
                <a:gd name="T41" fmla="*/ 618 h 651"/>
                <a:gd name="T42" fmla="*/ 115 w 504"/>
                <a:gd name="T43" fmla="*/ 620 h 651"/>
                <a:gd name="T44" fmla="*/ 115 w 504"/>
                <a:gd name="T45" fmla="*/ 621 h 651"/>
                <a:gd name="T46" fmla="*/ 115 w 504"/>
                <a:gd name="T47" fmla="*/ 623 h 651"/>
                <a:gd name="T48" fmla="*/ 116 w 504"/>
                <a:gd name="T49" fmla="*/ 624 h 651"/>
                <a:gd name="T50" fmla="*/ 116 w 504"/>
                <a:gd name="T51" fmla="*/ 626 h 651"/>
                <a:gd name="T52" fmla="*/ 141 w 504"/>
                <a:gd name="T53" fmla="*/ 650 h 651"/>
                <a:gd name="T54" fmla="*/ 149 w 504"/>
                <a:gd name="T55" fmla="*/ 651 h 651"/>
                <a:gd name="T56" fmla="*/ 156 w 504"/>
                <a:gd name="T57" fmla="*/ 651 h 651"/>
                <a:gd name="T58" fmla="*/ 177 w 504"/>
                <a:gd name="T59" fmla="*/ 640 h 651"/>
                <a:gd name="T60" fmla="*/ 185 w 504"/>
                <a:gd name="T61" fmla="*/ 626 h 651"/>
                <a:gd name="T62" fmla="*/ 185 w 504"/>
                <a:gd name="T63" fmla="*/ 625 h 651"/>
                <a:gd name="T64" fmla="*/ 185 w 504"/>
                <a:gd name="T65" fmla="*/ 624 h 651"/>
                <a:gd name="T66" fmla="*/ 248 w 504"/>
                <a:gd name="T67" fmla="*/ 396 h 651"/>
                <a:gd name="T68" fmla="*/ 256 w 504"/>
                <a:gd name="T69" fmla="*/ 396 h 651"/>
                <a:gd name="T70" fmla="*/ 319 w 504"/>
                <a:gd name="T71" fmla="*/ 624 h 651"/>
                <a:gd name="T72" fmla="*/ 319 w 504"/>
                <a:gd name="T73" fmla="*/ 625 h 651"/>
                <a:gd name="T74" fmla="*/ 319 w 504"/>
                <a:gd name="T75" fmla="*/ 626 h 651"/>
                <a:gd name="T76" fmla="*/ 327 w 504"/>
                <a:gd name="T77" fmla="*/ 640 h 651"/>
                <a:gd name="T78" fmla="*/ 348 w 504"/>
                <a:gd name="T79" fmla="*/ 651 h 651"/>
                <a:gd name="T80" fmla="*/ 355 w 504"/>
                <a:gd name="T81" fmla="*/ 651 h 651"/>
                <a:gd name="T82" fmla="*/ 363 w 504"/>
                <a:gd name="T83" fmla="*/ 650 h 651"/>
                <a:gd name="T84" fmla="*/ 388 w 504"/>
                <a:gd name="T85" fmla="*/ 626 h 651"/>
                <a:gd name="T86" fmla="*/ 388 w 504"/>
                <a:gd name="T87" fmla="*/ 624 h 651"/>
                <a:gd name="T88" fmla="*/ 389 w 504"/>
                <a:gd name="T89" fmla="*/ 623 h 651"/>
                <a:gd name="T90" fmla="*/ 389 w 504"/>
                <a:gd name="T91" fmla="*/ 621 h 651"/>
                <a:gd name="T92" fmla="*/ 389 w 504"/>
                <a:gd name="T93" fmla="*/ 620 h 651"/>
                <a:gd name="T94" fmla="*/ 389 w 504"/>
                <a:gd name="T95" fmla="*/ 618 h 651"/>
                <a:gd name="T96" fmla="*/ 388 w 504"/>
                <a:gd name="T97" fmla="*/ 606 h 651"/>
                <a:gd name="T98" fmla="*/ 388 w 504"/>
                <a:gd name="T99" fmla="*/ 605 h 651"/>
                <a:gd name="T100" fmla="*/ 331 w 504"/>
                <a:gd name="T101" fmla="*/ 395 h 651"/>
                <a:gd name="T102" fmla="*/ 331 w 504"/>
                <a:gd name="T103" fmla="*/ 209 h 651"/>
                <a:gd name="T104" fmla="*/ 376 w 504"/>
                <a:gd name="T105" fmla="*/ 163 h 651"/>
                <a:gd name="T106" fmla="*/ 378 w 504"/>
                <a:gd name="T107" fmla="*/ 162 h 651"/>
                <a:gd name="T108" fmla="*/ 403 w 504"/>
                <a:gd name="T109" fmla="*/ 137 h 651"/>
                <a:gd name="T110" fmla="*/ 493 w 504"/>
                <a:gd name="T111" fmla="*/ 47 h 651"/>
                <a:gd name="T112" fmla="*/ 493 w 504"/>
                <a:gd name="T113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4" h="651">
                  <a:moveTo>
                    <a:pt x="493" y="9"/>
                  </a:moveTo>
                  <a:cubicBezTo>
                    <a:pt x="486" y="2"/>
                    <a:pt x="477" y="0"/>
                    <a:pt x="467" y="2"/>
                  </a:cubicBezTo>
                  <a:cubicBezTo>
                    <a:pt x="462" y="4"/>
                    <a:pt x="459" y="6"/>
                    <a:pt x="456" y="9"/>
                  </a:cubicBezTo>
                  <a:cubicBezTo>
                    <a:pt x="411" y="54"/>
                    <a:pt x="367" y="98"/>
                    <a:pt x="323" y="142"/>
                  </a:cubicBezTo>
                  <a:cubicBezTo>
                    <a:pt x="321" y="144"/>
                    <a:pt x="319" y="146"/>
                    <a:pt x="318" y="148"/>
                  </a:cubicBezTo>
                  <a:cubicBezTo>
                    <a:pt x="315" y="148"/>
                    <a:pt x="313" y="148"/>
                    <a:pt x="311" y="148"/>
                  </a:cubicBezTo>
                  <a:cubicBezTo>
                    <a:pt x="269" y="148"/>
                    <a:pt x="228" y="148"/>
                    <a:pt x="187" y="148"/>
                  </a:cubicBezTo>
                  <a:cubicBezTo>
                    <a:pt x="185" y="146"/>
                    <a:pt x="183" y="144"/>
                    <a:pt x="181" y="142"/>
                  </a:cubicBezTo>
                  <a:cubicBezTo>
                    <a:pt x="137" y="98"/>
                    <a:pt x="93" y="54"/>
                    <a:pt x="48" y="9"/>
                  </a:cubicBezTo>
                  <a:cubicBezTo>
                    <a:pt x="45" y="6"/>
                    <a:pt x="42" y="4"/>
                    <a:pt x="37" y="2"/>
                  </a:cubicBezTo>
                  <a:cubicBezTo>
                    <a:pt x="27" y="0"/>
                    <a:pt x="19" y="2"/>
                    <a:pt x="11" y="9"/>
                  </a:cubicBezTo>
                  <a:cubicBezTo>
                    <a:pt x="1" y="19"/>
                    <a:pt x="0" y="37"/>
                    <a:pt x="11" y="47"/>
                  </a:cubicBezTo>
                  <a:cubicBezTo>
                    <a:pt x="42" y="77"/>
                    <a:pt x="72" y="107"/>
                    <a:pt x="102" y="137"/>
                  </a:cubicBezTo>
                  <a:cubicBezTo>
                    <a:pt x="110" y="145"/>
                    <a:pt x="118" y="153"/>
                    <a:pt x="126" y="162"/>
                  </a:cubicBezTo>
                  <a:cubicBezTo>
                    <a:pt x="127" y="163"/>
                    <a:pt x="128" y="163"/>
                    <a:pt x="128" y="163"/>
                  </a:cubicBezTo>
                  <a:cubicBezTo>
                    <a:pt x="173" y="209"/>
                    <a:pt x="173" y="209"/>
                    <a:pt x="173" y="209"/>
                  </a:cubicBezTo>
                  <a:cubicBezTo>
                    <a:pt x="173" y="230"/>
                    <a:pt x="173" y="249"/>
                    <a:pt x="173" y="252"/>
                  </a:cubicBezTo>
                  <a:cubicBezTo>
                    <a:pt x="173" y="300"/>
                    <a:pt x="173" y="348"/>
                    <a:pt x="173" y="395"/>
                  </a:cubicBezTo>
                  <a:cubicBezTo>
                    <a:pt x="154" y="465"/>
                    <a:pt x="135" y="535"/>
                    <a:pt x="116" y="605"/>
                  </a:cubicBezTo>
                  <a:cubicBezTo>
                    <a:pt x="116" y="605"/>
                    <a:pt x="116" y="606"/>
                    <a:pt x="116" y="606"/>
                  </a:cubicBezTo>
                  <a:cubicBezTo>
                    <a:pt x="115" y="610"/>
                    <a:pt x="115" y="614"/>
                    <a:pt x="115" y="618"/>
                  </a:cubicBezTo>
                  <a:cubicBezTo>
                    <a:pt x="115" y="619"/>
                    <a:pt x="115" y="619"/>
                    <a:pt x="115" y="620"/>
                  </a:cubicBezTo>
                  <a:cubicBezTo>
                    <a:pt x="115" y="620"/>
                    <a:pt x="115" y="620"/>
                    <a:pt x="115" y="621"/>
                  </a:cubicBezTo>
                  <a:cubicBezTo>
                    <a:pt x="115" y="622"/>
                    <a:pt x="115" y="622"/>
                    <a:pt x="115" y="623"/>
                  </a:cubicBezTo>
                  <a:cubicBezTo>
                    <a:pt x="116" y="624"/>
                    <a:pt x="116" y="624"/>
                    <a:pt x="116" y="624"/>
                  </a:cubicBezTo>
                  <a:cubicBezTo>
                    <a:pt x="116" y="625"/>
                    <a:pt x="116" y="625"/>
                    <a:pt x="116" y="626"/>
                  </a:cubicBezTo>
                  <a:cubicBezTo>
                    <a:pt x="120" y="638"/>
                    <a:pt x="129" y="647"/>
                    <a:pt x="141" y="650"/>
                  </a:cubicBezTo>
                  <a:cubicBezTo>
                    <a:pt x="144" y="651"/>
                    <a:pt x="146" y="651"/>
                    <a:pt x="149" y="651"/>
                  </a:cubicBezTo>
                  <a:cubicBezTo>
                    <a:pt x="149" y="651"/>
                    <a:pt x="149" y="651"/>
                    <a:pt x="156" y="651"/>
                  </a:cubicBezTo>
                  <a:cubicBezTo>
                    <a:pt x="164" y="650"/>
                    <a:pt x="171" y="646"/>
                    <a:pt x="177" y="640"/>
                  </a:cubicBezTo>
                  <a:cubicBezTo>
                    <a:pt x="180" y="635"/>
                    <a:pt x="183" y="631"/>
                    <a:pt x="185" y="626"/>
                  </a:cubicBezTo>
                  <a:cubicBezTo>
                    <a:pt x="185" y="625"/>
                    <a:pt x="185" y="625"/>
                    <a:pt x="185" y="625"/>
                  </a:cubicBezTo>
                  <a:cubicBezTo>
                    <a:pt x="185" y="624"/>
                    <a:pt x="185" y="624"/>
                    <a:pt x="185" y="624"/>
                  </a:cubicBezTo>
                  <a:cubicBezTo>
                    <a:pt x="194" y="590"/>
                    <a:pt x="220" y="496"/>
                    <a:pt x="248" y="396"/>
                  </a:cubicBezTo>
                  <a:cubicBezTo>
                    <a:pt x="251" y="396"/>
                    <a:pt x="254" y="396"/>
                    <a:pt x="256" y="396"/>
                  </a:cubicBezTo>
                  <a:cubicBezTo>
                    <a:pt x="284" y="496"/>
                    <a:pt x="310" y="590"/>
                    <a:pt x="319" y="624"/>
                  </a:cubicBezTo>
                  <a:cubicBezTo>
                    <a:pt x="319" y="625"/>
                    <a:pt x="319" y="625"/>
                    <a:pt x="319" y="625"/>
                  </a:cubicBezTo>
                  <a:cubicBezTo>
                    <a:pt x="319" y="625"/>
                    <a:pt x="319" y="625"/>
                    <a:pt x="319" y="626"/>
                  </a:cubicBezTo>
                  <a:cubicBezTo>
                    <a:pt x="321" y="631"/>
                    <a:pt x="323" y="635"/>
                    <a:pt x="327" y="640"/>
                  </a:cubicBezTo>
                  <a:cubicBezTo>
                    <a:pt x="332" y="646"/>
                    <a:pt x="340" y="650"/>
                    <a:pt x="348" y="651"/>
                  </a:cubicBezTo>
                  <a:cubicBezTo>
                    <a:pt x="355" y="651"/>
                    <a:pt x="355" y="651"/>
                    <a:pt x="355" y="651"/>
                  </a:cubicBezTo>
                  <a:cubicBezTo>
                    <a:pt x="358" y="651"/>
                    <a:pt x="360" y="651"/>
                    <a:pt x="363" y="650"/>
                  </a:cubicBezTo>
                  <a:cubicBezTo>
                    <a:pt x="375" y="647"/>
                    <a:pt x="384" y="638"/>
                    <a:pt x="388" y="626"/>
                  </a:cubicBezTo>
                  <a:cubicBezTo>
                    <a:pt x="388" y="625"/>
                    <a:pt x="388" y="625"/>
                    <a:pt x="388" y="624"/>
                  </a:cubicBezTo>
                  <a:cubicBezTo>
                    <a:pt x="388" y="624"/>
                    <a:pt x="388" y="624"/>
                    <a:pt x="389" y="623"/>
                  </a:cubicBezTo>
                  <a:cubicBezTo>
                    <a:pt x="389" y="622"/>
                    <a:pt x="389" y="622"/>
                    <a:pt x="389" y="621"/>
                  </a:cubicBezTo>
                  <a:cubicBezTo>
                    <a:pt x="389" y="620"/>
                    <a:pt x="389" y="620"/>
                    <a:pt x="389" y="620"/>
                  </a:cubicBezTo>
                  <a:cubicBezTo>
                    <a:pt x="389" y="619"/>
                    <a:pt x="389" y="619"/>
                    <a:pt x="389" y="618"/>
                  </a:cubicBezTo>
                  <a:cubicBezTo>
                    <a:pt x="389" y="614"/>
                    <a:pt x="389" y="610"/>
                    <a:pt x="388" y="606"/>
                  </a:cubicBezTo>
                  <a:cubicBezTo>
                    <a:pt x="388" y="606"/>
                    <a:pt x="388" y="605"/>
                    <a:pt x="388" y="605"/>
                  </a:cubicBezTo>
                  <a:cubicBezTo>
                    <a:pt x="369" y="535"/>
                    <a:pt x="350" y="465"/>
                    <a:pt x="331" y="395"/>
                  </a:cubicBezTo>
                  <a:cubicBezTo>
                    <a:pt x="331" y="359"/>
                    <a:pt x="331" y="270"/>
                    <a:pt x="331" y="209"/>
                  </a:cubicBezTo>
                  <a:cubicBezTo>
                    <a:pt x="376" y="163"/>
                    <a:pt x="376" y="163"/>
                    <a:pt x="376" y="163"/>
                  </a:cubicBezTo>
                  <a:cubicBezTo>
                    <a:pt x="377" y="163"/>
                    <a:pt x="377" y="163"/>
                    <a:pt x="378" y="162"/>
                  </a:cubicBezTo>
                  <a:cubicBezTo>
                    <a:pt x="386" y="153"/>
                    <a:pt x="394" y="145"/>
                    <a:pt x="403" y="137"/>
                  </a:cubicBezTo>
                  <a:cubicBezTo>
                    <a:pt x="433" y="107"/>
                    <a:pt x="463" y="77"/>
                    <a:pt x="493" y="47"/>
                  </a:cubicBezTo>
                  <a:cubicBezTo>
                    <a:pt x="504" y="37"/>
                    <a:pt x="503" y="19"/>
                    <a:pt x="49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endParaRPr lang="en-US">
                <a:solidFill>
                  <a:srgbClr val="282F39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7A67ADF1-8050-41CE-BAAA-CB1C091BB22A}"/>
              </a:ext>
            </a:extLst>
          </p:cNvPr>
          <p:cNvSpPr/>
          <p:nvPr/>
        </p:nvSpPr>
        <p:spPr>
          <a:xfrm>
            <a:off x="1547663" y="1081896"/>
            <a:ext cx="6165933" cy="1689922"/>
          </a:xfrm>
          <a:prstGeom prst="rect">
            <a:avLst/>
          </a:prstGeom>
          <a:solidFill>
            <a:srgbClr val="68A1A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DB0A9C50-B290-4C30-A65A-9D7AB111D154}"/>
              </a:ext>
            </a:extLst>
          </p:cNvPr>
          <p:cNvSpPr txBox="1"/>
          <p:nvPr/>
        </p:nvSpPr>
        <p:spPr>
          <a:xfrm>
            <a:off x="1247827" y="1545463"/>
            <a:ext cx="6822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40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rPr>
              <a:t>Merci</a:t>
            </a:r>
            <a:r>
              <a:rPr lang="en-GB" sz="4000" b="1" dirty="0" smtClean="0">
                <a:solidFill>
                  <a:schemeClr val="accent4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rPr>
              <a:t> pour </a:t>
            </a:r>
            <a:r>
              <a:rPr lang="en-GB" sz="40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rPr>
              <a:t>votre</a:t>
            </a:r>
            <a:r>
              <a:rPr lang="en-GB" sz="4000" b="1" dirty="0" smtClean="0">
                <a:solidFill>
                  <a:schemeClr val="accent4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rPr>
              <a:t> attention</a:t>
            </a:r>
            <a:endParaRPr lang="en-GB" sz="4000" b="1" dirty="0">
              <a:solidFill>
                <a:schemeClr val="accent4"/>
              </a:solidFill>
              <a:latin typeface="Calibri" panose="020F0502020204030204" pitchFamily="34" charset="0"/>
              <a:ea typeface="Noto Sans" panose="020B0502040504020204" pitchFamily="34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971600" y="1563638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500"/>
              <a:buFont typeface="Arial"/>
              <a:buNone/>
            </a:pPr>
            <a:r>
              <a:rPr lang="en" sz="8800" b="1" dirty="0" smtClean="0">
                <a:solidFill>
                  <a:srgbClr val="007A7D"/>
                </a:solidFill>
              </a:rPr>
              <a:t>Introduction</a:t>
            </a:r>
            <a:endParaRPr sz="88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50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1331639" y="190532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smtClean="0"/>
              <a:t>ORGANISME D’ACCUEIL</a:t>
            </a:r>
            <a:endParaRPr lang="fr-FR" sz="3200" dirty="0"/>
          </a:p>
        </p:txBody>
      </p:sp>
      <p:grpSp>
        <p:nvGrpSpPr>
          <p:cNvPr id="534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535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7"/>
          <p:cNvSpPr txBox="1">
            <a:spLocks noGrp="1"/>
          </p:cNvSpPr>
          <p:nvPr>
            <p:ph type="subTitle" idx="4294967295"/>
          </p:nvPr>
        </p:nvSpPr>
        <p:spPr>
          <a:xfrm>
            <a:off x="8709598" y="209328"/>
            <a:ext cx="3429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3219822"/>
            <a:ext cx="948025" cy="9480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94" y="3392976"/>
            <a:ext cx="774871" cy="774871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73132"/>
            <a:ext cx="1014558" cy="101455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122062" y="422793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85E84"/>
                </a:solidFill>
              </a:rPr>
              <a:t>Rédaction web</a:t>
            </a:r>
            <a:endParaRPr lang="fr-FR" b="1" dirty="0">
              <a:solidFill>
                <a:srgbClr val="385E84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79079" y="422793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85E84"/>
                </a:solidFill>
              </a:rPr>
              <a:t>Community Management</a:t>
            </a:r>
            <a:endParaRPr lang="fr-FR" b="1" dirty="0">
              <a:solidFill>
                <a:srgbClr val="385E84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06088" y="422793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85E84"/>
                </a:solidFill>
              </a:rPr>
              <a:t>Optimisation SEO</a:t>
            </a:r>
            <a:endParaRPr lang="fr-FR" b="1" dirty="0">
              <a:solidFill>
                <a:srgbClr val="385E84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1449174"/>
            <a:ext cx="4211960" cy="135665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24320" y="0"/>
            <a:ext cx="1571984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3902" y="653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</a:rPr>
              <a:t>01 Introduction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104E-17 -4.81481E-6 L 0.30816 -0.249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0" y="-1231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8.06646E-17 L 0.3125 -0.2626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1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1240439" y="166911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smtClean="0"/>
              <a:t>ÉTUDE DE L’EXISTANT</a:t>
            </a:r>
            <a:endParaRPr lang="fr-FR" sz="3200" dirty="0"/>
          </a:p>
        </p:txBody>
      </p:sp>
      <p:grpSp>
        <p:nvGrpSpPr>
          <p:cNvPr id="534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535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37" name="Google Shape;537;p27"/>
          <p:cNvSpPr txBox="1">
            <a:spLocks noGrp="1"/>
          </p:cNvSpPr>
          <p:nvPr>
            <p:ph type="subTitle" idx="4294967295"/>
          </p:nvPr>
        </p:nvSpPr>
        <p:spPr>
          <a:xfrm>
            <a:off x="8709598" y="209328"/>
            <a:ext cx="396456" cy="202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31590"/>
            <a:ext cx="4011910" cy="401191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94" y="1276413"/>
            <a:ext cx="1275606" cy="127560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1874"/>
            <a:ext cx="1872208" cy="18646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24320" y="0"/>
            <a:ext cx="1571984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3902" y="653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</a:rPr>
              <a:t>01 Introduction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971600" y="1563638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282F39"/>
              </a:buClr>
              <a:buSzPts val="1500"/>
            </a:pPr>
            <a:r>
              <a:rPr lang="en" sz="8000" b="1" dirty="0">
                <a:solidFill>
                  <a:srgbClr val="007A7D"/>
                </a:solidFill>
              </a:rPr>
              <a:t>Problématique</a:t>
            </a:r>
            <a:endParaRPr sz="80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47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30727" y="214935"/>
            <a:ext cx="6786600" cy="734700"/>
          </a:xfrm>
        </p:spPr>
        <p:txBody>
          <a:bodyPr/>
          <a:lstStyle/>
          <a:p>
            <a:r>
              <a:rPr lang="fr-FR" sz="3200" dirty="0" smtClean="0"/>
              <a:t>PROBLÉMATIQUE</a:t>
            </a:r>
            <a:endParaRPr lang="fr-FR" sz="3200" dirty="0"/>
          </a:p>
        </p:txBody>
      </p:sp>
      <p:grpSp>
        <p:nvGrpSpPr>
          <p:cNvPr id="2" name="Groupe 1"/>
          <p:cNvGrpSpPr/>
          <p:nvPr/>
        </p:nvGrpSpPr>
        <p:grpSpPr>
          <a:xfrm>
            <a:off x="4283968" y="2330422"/>
            <a:ext cx="1080120" cy="1080120"/>
            <a:chOff x="3995936" y="2139702"/>
            <a:chExt cx="1080120" cy="1080120"/>
          </a:xfrm>
        </p:grpSpPr>
        <p:sp>
          <p:nvSpPr>
            <p:cNvPr id="31" name="Oval 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AEC7D49-8B54-4659-9676-98A3C9B1E316}"/>
                </a:ext>
              </a:extLst>
            </p:cNvPr>
            <p:cNvSpPr/>
            <p:nvPr/>
          </p:nvSpPr>
          <p:spPr>
            <a:xfrm>
              <a:off x="3995936" y="2139702"/>
              <a:ext cx="1080120" cy="108012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2" name="Group 7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B51757D-7A5A-491F-9822-0CA10CD114BD}"/>
                </a:ext>
              </a:extLst>
            </p:cNvPr>
            <p:cNvGrpSpPr/>
            <p:nvPr/>
          </p:nvGrpSpPr>
          <p:grpSpPr>
            <a:xfrm>
              <a:off x="4111082" y="2254848"/>
              <a:ext cx="849827" cy="849828"/>
              <a:chOff x="4395310" y="1985177"/>
              <a:chExt cx="1024219" cy="1024219"/>
            </a:xfrm>
          </p:grpSpPr>
          <p:sp>
            <p:nvSpPr>
              <p:cNvPr id="33" name="Oval 7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A3FA511-CE2C-475B-A24B-9E2638069626}"/>
                  </a:ext>
                </a:extLst>
              </p:cNvPr>
              <p:cNvSpPr/>
              <p:nvPr/>
            </p:nvSpPr>
            <p:spPr>
              <a:xfrm>
                <a:off x="4395310" y="1985177"/>
                <a:ext cx="1024219" cy="1024219"/>
              </a:xfrm>
              <a:prstGeom prst="ellipse">
                <a:avLst/>
              </a:prstGeom>
              <a:noFill/>
              <a:ln w="889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74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6F30ED07-5A44-4043-A350-131B46069A70}"/>
                  </a:ext>
                </a:extLst>
              </p:cNvPr>
              <p:cNvSpPr txBox="1"/>
              <p:nvPr/>
            </p:nvSpPr>
            <p:spPr>
              <a:xfrm>
                <a:off x="4659501" y="2007872"/>
                <a:ext cx="495835" cy="1001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?</a:t>
                </a:r>
                <a:endParaRPr kumimoji="0" lang="en-GB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96" y="1321354"/>
            <a:ext cx="1584176" cy="1584176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4" y="1066909"/>
            <a:ext cx="2166631" cy="1838621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58" y="3410542"/>
            <a:ext cx="1279810" cy="1279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70" y="2936207"/>
            <a:ext cx="2078719" cy="2078719"/>
          </a:xfrm>
          <a:prstGeom prst="rect">
            <a:avLst/>
          </a:prstGeom>
        </p:spPr>
      </p:pic>
      <p:cxnSp>
        <p:nvCxnSpPr>
          <p:cNvPr id="55" name="Connecteur droit 54"/>
          <p:cNvCxnSpPr>
            <a:stCxn id="35" idx="3"/>
            <a:endCxn id="31" idx="1"/>
          </p:cNvCxnSpPr>
          <p:nvPr/>
        </p:nvCxnSpPr>
        <p:spPr>
          <a:xfrm>
            <a:off x="3238572" y="2113442"/>
            <a:ext cx="1203576" cy="3751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31" idx="7"/>
            <a:endCxn id="36" idx="1"/>
          </p:cNvCxnSpPr>
          <p:nvPr/>
        </p:nvCxnSpPr>
        <p:spPr>
          <a:xfrm flipV="1">
            <a:off x="5205908" y="1986220"/>
            <a:ext cx="1128876" cy="5023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31" idx="5"/>
            <a:endCxn id="38" idx="1"/>
          </p:cNvCxnSpPr>
          <p:nvPr/>
        </p:nvCxnSpPr>
        <p:spPr>
          <a:xfrm>
            <a:off x="5205908" y="3252362"/>
            <a:ext cx="599462" cy="7232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droit 59"/>
          <p:cNvCxnSpPr>
            <a:stCxn id="37" idx="3"/>
            <a:endCxn id="31" idx="3"/>
          </p:cNvCxnSpPr>
          <p:nvPr/>
        </p:nvCxnSpPr>
        <p:spPr>
          <a:xfrm flipV="1">
            <a:off x="3366068" y="3252362"/>
            <a:ext cx="1076080" cy="798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17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37;p27"/>
          <p:cNvSpPr txBox="1">
            <a:spLocks/>
          </p:cNvSpPr>
          <p:nvPr/>
        </p:nvSpPr>
        <p:spPr>
          <a:xfrm>
            <a:off x="8704896" y="195486"/>
            <a:ext cx="375116" cy="3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" sz="1200" dirty="0" smtClean="0"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lang="en"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24320" y="0"/>
            <a:ext cx="1571984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-73796" y="7694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02 Problématique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5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9;p26"/>
          <p:cNvSpPr txBox="1"/>
          <p:nvPr/>
        </p:nvSpPr>
        <p:spPr>
          <a:xfrm>
            <a:off x="971600" y="1851670"/>
            <a:ext cx="7488832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282F39"/>
              </a:buClr>
              <a:buSzPts val="1500"/>
            </a:pPr>
            <a:r>
              <a:rPr lang="fr-FR" sz="6000" b="1" dirty="0">
                <a:solidFill>
                  <a:srgbClr val="007A7D"/>
                </a:solidFill>
              </a:rPr>
              <a:t>Solution proposée</a:t>
            </a:r>
          </a:p>
          <a:p>
            <a:pPr algn="ctr">
              <a:buClr>
                <a:srgbClr val="282F39"/>
              </a:buClr>
              <a:buSzPts val="1500"/>
            </a:pPr>
            <a:endParaRPr sz="6000" b="1" dirty="0">
              <a:solidFill>
                <a:srgbClr val="007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4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"/>
          <p:cNvSpPr/>
          <p:nvPr/>
        </p:nvSpPr>
        <p:spPr>
          <a:xfrm>
            <a:off x="2984125" y="0"/>
            <a:ext cx="6159873" cy="5143499"/>
          </a:xfrm>
          <a:custGeom>
            <a:avLst/>
            <a:gdLst/>
            <a:ahLst/>
            <a:cxnLst/>
            <a:rect l="l" t="t" r="r" b="b"/>
            <a:pathLst>
              <a:path w="1949" h="1561" extrusionOk="0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6000">
                <a:srgbClr val="F2F2F2"/>
              </a:gs>
              <a:gs pos="100000">
                <a:srgbClr val="F2F2F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8"/>
          <p:cNvSpPr/>
          <p:nvPr/>
        </p:nvSpPr>
        <p:spPr>
          <a:xfrm rot="10800000" flipH="1">
            <a:off x="1797347" y="3173421"/>
            <a:ext cx="629100" cy="71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3010731" y="2330191"/>
            <a:ext cx="629100" cy="71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8"/>
          <p:cNvSpPr/>
          <p:nvPr/>
        </p:nvSpPr>
        <p:spPr>
          <a:xfrm rot="10800000" flipH="1">
            <a:off x="4332205" y="3166536"/>
            <a:ext cx="629100" cy="71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673996" y="2290166"/>
            <a:ext cx="629100" cy="71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8"/>
          <p:cNvSpPr/>
          <p:nvPr/>
        </p:nvSpPr>
        <p:spPr>
          <a:xfrm>
            <a:off x="897602" y="3818863"/>
            <a:ext cx="131700" cy="122100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8"/>
          <p:cNvSpPr/>
          <p:nvPr/>
        </p:nvSpPr>
        <p:spPr>
          <a:xfrm>
            <a:off x="3281446" y="3818863"/>
            <a:ext cx="131700" cy="122100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8"/>
          <p:cNvSpPr/>
          <p:nvPr/>
        </p:nvSpPr>
        <p:spPr>
          <a:xfrm>
            <a:off x="2046372" y="2283718"/>
            <a:ext cx="131700" cy="122100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8"/>
          <p:cNvSpPr/>
          <p:nvPr/>
        </p:nvSpPr>
        <p:spPr>
          <a:xfrm>
            <a:off x="4566652" y="2250489"/>
            <a:ext cx="131700" cy="122100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8"/>
          <p:cNvSpPr/>
          <p:nvPr/>
        </p:nvSpPr>
        <p:spPr>
          <a:xfrm>
            <a:off x="474471" y="3006106"/>
            <a:ext cx="6164588" cy="191454"/>
          </a:xfrm>
          <a:prstGeom prst="rect">
            <a:avLst/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Google Shape;554;p28"/>
          <p:cNvGrpSpPr/>
          <p:nvPr/>
        </p:nvGrpSpPr>
        <p:grpSpPr>
          <a:xfrm>
            <a:off x="6434645" y="2609472"/>
            <a:ext cx="2673859" cy="999084"/>
            <a:chOff x="8204887" y="2844290"/>
            <a:chExt cx="3255935" cy="1311038"/>
          </a:xfrm>
        </p:grpSpPr>
        <p:sp>
          <p:nvSpPr>
            <p:cNvPr id="555" name="Google Shape;555;p28"/>
            <p:cNvSpPr/>
            <p:nvPr/>
          </p:nvSpPr>
          <p:spPr>
            <a:xfrm rot="5400000">
              <a:off x="8440874" y="3068877"/>
              <a:ext cx="396732" cy="868705"/>
            </a:xfrm>
            <a:custGeom>
              <a:avLst/>
              <a:gdLst/>
              <a:ahLst/>
              <a:cxnLst/>
              <a:rect l="l" t="t" r="r" b="b"/>
              <a:pathLst>
                <a:path w="56" h="124" extrusionOk="0">
                  <a:moveTo>
                    <a:pt x="56" y="28"/>
                  </a:moveTo>
                  <a:cubicBezTo>
                    <a:pt x="56" y="44"/>
                    <a:pt x="28" y="124"/>
                    <a:pt x="28" y="124"/>
                  </a:cubicBezTo>
                  <a:cubicBezTo>
                    <a:pt x="28" y="124"/>
                    <a:pt x="0" y="44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lose/>
                </a:path>
              </a:pathLst>
            </a:custGeom>
            <a:gradFill>
              <a:gsLst>
                <a:gs pos="0">
                  <a:srgbClr val="F7C059"/>
                </a:gs>
                <a:gs pos="40000">
                  <a:srgbClr val="F4A71C"/>
                </a:gs>
                <a:gs pos="100000">
                  <a:srgbClr val="F4A71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 rot="5400000">
              <a:off x="8836466" y="3375546"/>
              <a:ext cx="446893" cy="250807"/>
            </a:xfrm>
            <a:custGeom>
              <a:avLst/>
              <a:gdLst/>
              <a:ahLst/>
              <a:cxnLst/>
              <a:rect l="l" t="t" r="r" b="b"/>
              <a:pathLst>
                <a:path w="196" h="110" extrusionOk="0">
                  <a:moveTo>
                    <a:pt x="196" y="110"/>
                  </a:moveTo>
                  <a:lnTo>
                    <a:pt x="0" y="110"/>
                  </a:lnTo>
                  <a:lnTo>
                    <a:pt x="15" y="0"/>
                  </a:lnTo>
                  <a:lnTo>
                    <a:pt x="180" y="0"/>
                  </a:lnTo>
                  <a:lnTo>
                    <a:pt x="196" y="11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 rot="5400000">
              <a:off x="8896889" y="2601463"/>
              <a:ext cx="410412" cy="896066"/>
            </a:xfrm>
            <a:custGeom>
              <a:avLst/>
              <a:gdLst/>
              <a:ahLst/>
              <a:cxnLst/>
              <a:rect l="l" t="t" r="r" b="b"/>
              <a:pathLst>
                <a:path w="180" h="393" extrusionOk="0">
                  <a:moveTo>
                    <a:pt x="146" y="0"/>
                  </a:moveTo>
                  <a:lnTo>
                    <a:pt x="0" y="147"/>
                  </a:lnTo>
                  <a:lnTo>
                    <a:pt x="131" y="393"/>
                  </a:lnTo>
                  <a:lnTo>
                    <a:pt x="180" y="393"/>
                  </a:lnTo>
                  <a:lnTo>
                    <a:pt x="18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1019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5400000">
              <a:off x="8896889" y="3502089"/>
              <a:ext cx="410412" cy="896066"/>
            </a:xfrm>
            <a:custGeom>
              <a:avLst/>
              <a:gdLst/>
              <a:ahLst/>
              <a:cxnLst/>
              <a:rect l="l" t="t" r="r" b="b"/>
              <a:pathLst>
                <a:path w="180" h="393" extrusionOk="0">
                  <a:moveTo>
                    <a:pt x="34" y="0"/>
                  </a:moveTo>
                  <a:lnTo>
                    <a:pt x="180" y="147"/>
                  </a:lnTo>
                  <a:lnTo>
                    <a:pt x="53" y="393"/>
                  </a:lnTo>
                  <a:lnTo>
                    <a:pt x="0" y="393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019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 rot="5400000">
              <a:off x="9253719" y="2684685"/>
              <a:ext cx="1269998" cy="1630247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158" y="0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136"/>
                    <a:pt x="55" y="233"/>
                    <a:pt x="55" y="233"/>
                  </a:cubicBezTo>
                  <a:cubicBezTo>
                    <a:pt x="90" y="233"/>
                    <a:pt x="90" y="233"/>
                    <a:pt x="90" y="233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4" y="233"/>
                    <a:pt x="179" y="136"/>
                    <a:pt x="158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 rot="5400000">
              <a:off x="10544235" y="3070016"/>
              <a:ext cx="971309" cy="861865"/>
            </a:xfrm>
            <a:custGeom>
              <a:avLst/>
              <a:gdLst/>
              <a:ahLst/>
              <a:cxnLst/>
              <a:rect l="l" t="t" r="r" b="b"/>
              <a:pathLst>
                <a:path w="137" h="123" extrusionOk="0">
                  <a:moveTo>
                    <a:pt x="69" y="0"/>
                  </a:moveTo>
                  <a:cubicBezTo>
                    <a:pt x="13" y="42"/>
                    <a:pt x="0" y="108"/>
                    <a:pt x="0" y="108"/>
                  </a:cubicBezTo>
                  <a:cubicBezTo>
                    <a:pt x="0" y="108"/>
                    <a:pt x="31" y="123"/>
                    <a:pt x="69" y="123"/>
                  </a:cubicBezTo>
                  <a:cubicBezTo>
                    <a:pt x="107" y="123"/>
                    <a:pt x="137" y="108"/>
                    <a:pt x="137" y="108"/>
                  </a:cubicBezTo>
                  <a:cubicBezTo>
                    <a:pt x="137" y="108"/>
                    <a:pt x="125" y="42"/>
                    <a:pt x="69" y="0"/>
                  </a:cubicBezTo>
                  <a:close/>
                </a:path>
              </a:pathLst>
            </a:custGeom>
            <a:solidFill>
              <a:srgbClr val="1019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 rot="5400000">
              <a:off x="9956055" y="3227400"/>
              <a:ext cx="558600" cy="544800"/>
            </a:xfrm>
            <a:prstGeom prst="ellipse">
              <a:avLst/>
            </a:prstGeom>
            <a:solidFill>
              <a:srgbClr val="BFC5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 rot="5400000">
              <a:off x="9984495" y="3226201"/>
              <a:ext cx="558600" cy="54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 rot="5400000">
              <a:off x="10033576" y="3270662"/>
              <a:ext cx="460500" cy="460500"/>
            </a:xfrm>
            <a:prstGeom prst="ellipse">
              <a:avLst/>
            </a:prstGeom>
            <a:solidFill>
              <a:srgbClr val="3644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 rot="5400000">
              <a:off x="10019821" y="3284342"/>
              <a:ext cx="460574" cy="433213"/>
            </a:xfrm>
            <a:custGeom>
              <a:avLst/>
              <a:gdLst/>
              <a:ahLst/>
              <a:cxnLst/>
              <a:rect l="l" t="t" r="r" b="b"/>
              <a:pathLst>
                <a:path w="65" h="62" extrusionOk="0">
                  <a:moveTo>
                    <a:pt x="33" y="0"/>
                  </a:moveTo>
                  <a:cubicBezTo>
                    <a:pt x="15" y="0"/>
                    <a:pt x="1" y="13"/>
                    <a:pt x="0" y="31"/>
                  </a:cubicBezTo>
                  <a:cubicBezTo>
                    <a:pt x="1" y="48"/>
                    <a:pt x="15" y="62"/>
                    <a:pt x="33" y="62"/>
                  </a:cubicBezTo>
                  <a:cubicBezTo>
                    <a:pt x="50" y="62"/>
                    <a:pt x="64" y="48"/>
                    <a:pt x="65" y="31"/>
                  </a:cubicBezTo>
                  <a:cubicBezTo>
                    <a:pt x="64" y="13"/>
                    <a:pt x="50" y="0"/>
                    <a:pt x="33" y="0"/>
                  </a:cubicBezTo>
                </a:path>
              </a:pathLst>
            </a:custGeom>
            <a:solidFill>
              <a:srgbClr val="F4AB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 rot="5400000">
              <a:off x="10262649" y="3271802"/>
              <a:ext cx="232567" cy="230286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 rot="5400000">
              <a:off x="10100763" y="3308283"/>
              <a:ext cx="430933" cy="355690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2" y="46"/>
                    <a:pt x="0" y="41"/>
                    <a:pt x="0" y="35"/>
                  </a:cubicBezTo>
                  <a:cubicBezTo>
                    <a:pt x="1" y="17"/>
                    <a:pt x="15" y="4"/>
                    <a:pt x="33" y="4"/>
                  </a:cubicBezTo>
                  <a:cubicBezTo>
                    <a:pt x="44" y="4"/>
                    <a:pt x="54" y="9"/>
                    <a:pt x="60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6" y="7"/>
                    <a:pt x="45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4152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 rot="5400000">
              <a:off x="10071531" y="3299572"/>
              <a:ext cx="424093" cy="366274"/>
            </a:xfrm>
            <a:custGeom>
              <a:avLst/>
              <a:gdLst/>
              <a:ahLst/>
              <a:cxnLst/>
              <a:rect l="l" t="t" r="r" b="b"/>
              <a:pathLst>
                <a:path w="60" h="47" extrusionOk="0">
                  <a:moveTo>
                    <a:pt x="33" y="0"/>
                  </a:moveTo>
                  <a:cubicBezTo>
                    <a:pt x="15" y="0"/>
                    <a:pt x="1" y="13"/>
                    <a:pt x="0" y="31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4" y="5"/>
                    <a:pt x="44" y="0"/>
                    <a:pt x="33" y="0"/>
                  </a:cubicBezTo>
                </a:path>
              </a:pathLst>
            </a:custGeom>
            <a:solidFill>
              <a:srgbClr val="323F4F">
                <a:alpha val="5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 rot="5400000">
              <a:off x="8912848" y="3486129"/>
              <a:ext cx="658940" cy="27361"/>
            </a:xfrm>
            <a:custGeom>
              <a:avLst/>
              <a:gdLst/>
              <a:ahLst/>
              <a:cxnLst/>
              <a:rect l="l" t="t" r="r" b="b"/>
              <a:pathLst>
                <a:path w="93" h="4" extrusionOk="0"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2"/>
                    <a:pt x="92" y="1"/>
                    <a:pt x="93" y="0"/>
                  </a:cubicBezTo>
                  <a:close/>
                </a:path>
              </a:pathLst>
            </a:custGeom>
            <a:solidFill>
              <a:srgbClr val="1019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 rot="5400000">
              <a:off x="9030271" y="3484989"/>
              <a:ext cx="786624" cy="29640"/>
            </a:xfrm>
            <a:custGeom>
              <a:avLst/>
              <a:gdLst/>
              <a:ahLst/>
              <a:cxnLst/>
              <a:rect l="l" t="t" r="r" b="b"/>
              <a:pathLst>
                <a:path w="111" h="4" extrusionOk="0">
                  <a:moveTo>
                    <a:pt x="0" y="0"/>
                  </a:moveTo>
                  <a:cubicBezTo>
                    <a:pt x="1" y="1"/>
                    <a:pt x="1" y="3"/>
                    <a:pt x="2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3"/>
                    <a:pt x="111" y="1"/>
                    <a:pt x="1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19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28"/>
          <p:cNvSpPr txBox="1"/>
          <p:nvPr/>
        </p:nvSpPr>
        <p:spPr>
          <a:xfrm>
            <a:off x="390188" y="4063385"/>
            <a:ext cx="15672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defRPr/>
            </a:pPr>
            <a:r>
              <a:rPr lang="fr-FR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</a:t>
            </a:r>
            <a:r>
              <a:rPr lang="fr-FR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meilleure organisation </a:t>
            </a:r>
            <a:r>
              <a:rPr lang="fr-FR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les collaborateurs</a:t>
            </a:r>
            <a:endParaRPr lang="en-GB" b="1" kern="1200" dirty="0">
              <a:solidFill>
                <a:srgbClr val="192856"/>
              </a:solidFill>
              <a:latin typeface="Calibri" panose="020F0502020204030204" pitchFamily="34" charset="0"/>
              <a:ea typeface="Noto Sans" panose="020B0502040504020204" pitchFamily="34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28"/>
          <p:cNvSpPr/>
          <p:nvPr/>
        </p:nvSpPr>
        <p:spPr>
          <a:xfrm>
            <a:off x="826678" y="2956099"/>
            <a:ext cx="282600" cy="262200"/>
          </a:xfrm>
          <a:prstGeom prst="ellipse">
            <a:avLst/>
          </a:prstGeom>
          <a:solidFill>
            <a:srgbClr val="101935"/>
          </a:solidFill>
          <a:ln w="444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1979796" y="2956099"/>
            <a:ext cx="282600" cy="262200"/>
          </a:xfrm>
          <a:prstGeom prst="ellipse">
            <a:avLst/>
          </a:prstGeom>
          <a:solidFill>
            <a:srgbClr val="101935"/>
          </a:solidFill>
          <a:ln w="444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8"/>
          <p:cNvSpPr/>
          <p:nvPr/>
        </p:nvSpPr>
        <p:spPr>
          <a:xfrm>
            <a:off x="3206080" y="2956099"/>
            <a:ext cx="282600" cy="262200"/>
          </a:xfrm>
          <a:prstGeom prst="ellipse">
            <a:avLst/>
          </a:prstGeom>
          <a:solidFill>
            <a:srgbClr val="101935"/>
          </a:solidFill>
          <a:ln w="444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8"/>
          <p:cNvSpPr txBox="1"/>
          <p:nvPr/>
        </p:nvSpPr>
        <p:spPr>
          <a:xfrm>
            <a:off x="2577904" y="4076013"/>
            <a:ext cx="15567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defRPr/>
            </a:pPr>
            <a:r>
              <a:rPr lang="fr-FR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optimisation de la relation client</a:t>
            </a:r>
            <a:endParaRPr lang="en-GB" b="1" dirty="0">
              <a:solidFill>
                <a:srgbClr val="192856"/>
              </a:solidFill>
              <a:latin typeface="Calibri" panose="020F0502020204030204" pitchFamily="34" charset="0"/>
              <a:ea typeface="Noto Sans" panose="020B0502040504020204" pitchFamily="34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>
              <a:solidFill>
                <a:srgbClr val="1928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928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4529257" y="2956099"/>
            <a:ext cx="282600" cy="262200"/>
          </a:xfrm>
          <a:prstGeom prst="ellipse">
            <a:avLst/>
          </a:prstGeom>
          <a:solidFill>
            <a:srgbClr val="101935"/>
          </a:solidFill>
          <a:ln w="444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3848856" y="1778694"/>
            <a:ext cx="16539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defRPr/>
            </a:pPr>
            <a:r>
              <a:rPr lang="fr-FR" b="1" dirty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facilité d’accès à l’information</a:t>
            </a:r>
            <a:endParaRPr lang="en-GB" b="1" kern="1200" dirty="0">
              <a:solidFill>
                <a:srgbClr val="192856"/>
              </a:solidFill>
              <a:latin typeface="Calibri" panose="020F0502020204030204" pitchFamily="34" charset="0"/>
              <a:ea typeface="Noto Sans" panose="020B0502040504020204" pitchFamily="34"/>
              <a:cs typeface="Calibri" panose="020F0502020204030204" pitchFamily="34" charset="0"/>
            </a:endParaRPr>
          </a:p>
        </p:txBody>
      </p:sp>
      <p:cxnSp>
        <p:nvCxnSpPr>
          <p:cNvPr id="580" name="Google Shape;580;p28"/>
          <p:cNvCxnSpPr/>
          <p:nvPr/>
        </p:nvCxnSpPr>
        <p:spPr>
          <a:xfrm>
            <a:off x="963505" y="3204458"/>
            <a:ext cx="0" cy="585600"/>
          </a:xfrm>
          <a:prstGeom prst="straightConnector1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28"/>
          <p:cNvCxnSpPr/>
          <p:nvPr/>
        </p:nvCxnSpPr>
        <p:spPr>
          <a:xfrm>
            <a:off x="2118380" y="2396562"/>
            <a:ext cx="0" cy="585600"/>
          </a:xfrm>
          <a:prstGeom prst="straightConnector1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28"/>
          <p:cNvCxnSpPr/>
          <p:nvPr/>
        </p:nvCxnSpPr>
        <p:spPr>
          <a:xfrm>
            <a:off x="3347349" y="3204458"/>
            <a:ext cx="0" cy="585600"/>
          </a:xfrm>
          <a:prstGeom prst="straightConnector1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28"/>
          <p:cNvCxnSpPr/>
          <p:nvPr/>
        </p:nvCxnSpPr>
        <p:spPr>
          <a:xfrm>
            <a:off x="4666077" y="2396562"/>
            <a:ext cx="0" cy="585600"/>
          </a:xfrm>
          <a:prstGeom prst="straightConnector1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5" name="Google Shape;585;p28"/>
          <p:cNvSpPr/>
          <p:nvPr/>
        </p:nvSpPr>
        <p:spPr>
          <a:xfrm>
            <a:off x="897602" y="3790078"/>
            <a:ext cx="131700" cy="122100"/>
          </a:xfrm>
          <a:prstGeom prst="ellipse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3282824" y="3790078"/>
            <a:ext cx="131700" cy="122100"/>
          </a:xfrm>
          <a:prstGeom prst="ellipse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2035691" y="2290132"/>
            <a:ext cx="131700" cy="122100"/>
          </a:xfrm>
          <a:prstGeom prst="ellipse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4578968" y="2283718"/>
            <a:ext cx="131700" cy="122100"/>
          </a:xfrm>
          <a:prstGeom prst="ellipse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28"/>
          <p:cNvCxnSpPr/>
          <p:nvPr/>
        </p:nvCxnSpPr>
        <p:spPr>
          <a:xfrm rot="10800000" flipH="1">
            <a:off x="64400" y="977493"/>
            <a:ext cx="9253800" cy="59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27" name="Google Shape;627;p28"/>
          <p:cNvSpPr/>
          <p:nvPr/>
        </p:nvSpPr>
        <p:spPr>
          <a:xfrm>
            <a:off x="990559" y="823838"/>
            <a:ext cx="7360800" cy="392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B8BB"/>
              </a:gs>
              <a:gs pos="77000">
                <a:srgbClr val="00697C"/>
              </a:gs>
              <a:gs pos="100000">
                <a:srgbClr val="00697C"/>
              </a:gs>
            </a:gsLst>
            <a:lin ang="1350003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Développement d’une application web pour </a:t>
            </a:r>
            <a:r>
              <a:rPr lang="en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la gestion </a:t>
            </a:r>
            <a:r>
              <a:rPr lang="fr-FR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des rédactions</a:t>
            </a:r>
            <a:endParaRPr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8"/>
          <p:cNvSpPr txBox="1"/>
          <p:nvPr/>
        </p:nvSpPr>
        <p:spPr>
          <a:xfrm>
            <a:off x="2052593" y="84634"/>
            <a:ext cx="5426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SOLUTION PROPOSÉE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97" name="Google Shape;545;p28"/>
          <p:cNvSpPr/>
          <p:nvPr/>
        </p:nvSpPr>
        <p:spPr>
          <a:xfrm flipH="1">
            <a:off x="5763888" y="2344768"/>
            <a:ext cx="629100" cy="71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58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552;p28"/>
          <p:cNvSpPr/>
          <p:nvPr/>
        </p:nvSpPr>
        <p:spPr>
          <a:xfrm>
            <a:off x="5993562" y="3795669"/>
            <a:ext cx="131700" cy="122100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576;p28"/>
          <p:cNvSpPr/>
          <p:nvPr/>
        </p:nvSpPr>
        <p:spPr>
          <a:xfrm>
            <a:off x="5955269" y="2964722"/>
            <a:ext cx="282600" cy="269289"/>
          </a:xfrm>
          <a:prstGeom prst="ellipse">
            <a:avLst/>
          </a:prstGeom>
          <a:solidFill>
            <a:srgbClr val="101935"/>
          </a:solidFill>
          <a:ln w="444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583;p28"/>
          <p:cNvCxnSpPr>
            <a:stCxn id="101" idx="0"/>
            <a:endCxn id="99" idx="4"/>
          </p:cNvCxnSpPr>
          <p:nvPr/>
        </p:nvCxnSpPr>
        <p:spPr>
          <a:xfrm flipV="1">
            <a:off x="6096569" y="3234011"/>
            <a:ext cx="0" cy="555264"/>
          </a:xfrm>
          <a:prstGeom prst="straightConnector1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589;p28"/>
          <p:cNvSpPr/>
          <p:nvPr/>
        </p:nvSpPr>
        <p:spPr>
          <a:xfrm>
            <a:off x="6030719" y="3789275"/>
            <a:ext cx="131700" cy="122100"/>
          </a:xfrm>
          <a:prstGeom prst="ellipse">
            <a:avLst/>
          </a:prstGeom>
          <a:noFill/>
          <a:ln w="9525" cap="flat" cmpd="sng">
            <a:solidFill>
              <a:srgbClr val="357D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roup 60">
            <a:extLst>
              <a:ext uri="{FF2B5EF4-FFF2-40B4-BE49-F238E27FC236}">
                <a16:creationId xmlns="" xmlns:a16="http://schemas.microsoft.com/office/drawing/2014/main" id="{84CF8D5E-5ED7-44EB-9DF6-3D326ABB857F}"/>
              </a:ext>
            </a:extLst>
          </p:cNvPr>
          <p:cNvGrpSpPr/>
          <p:nvPr/>
        </p:nvGrpSpPr>
        <p:grpSpPr>
          <a:xfrm>
            <a:off x="1941363" y="3399142"/>
            <a:ext cx="324737" cy="324736"/>
            <a:chOff x="3187685" y="2367566"/>
            <a:chExt cx="2122867" cy="2122867"/>
          </a:xfrm>
        </p:grpSpPr>
        <p:sp>
          <p:nvSpPr>
            <p:cNvPr id="108" name="Oval 61">
              <a:extLst>
                <a:ext uri="{FF2B5EF4-FFF2-40B4-BE49-F238E27FC236}">
                  <a16:creationId xmlns="" xmlns:a16="http://schemas.microsoft.com/office/drawing/2014/main" id="{1E33BC74-F039-414C-AB84-4F76F6D3D77E}"/>
                </a:ext>
              </a:extLst>
            </p:cNvPr>
            <p:cNvSpPr/>
            <p:nvPr/>
          </p:nvSpPr>
          <p:spPr>
            <a:xfrm>
              <a:off x="3187685" y="2367566"/>
              <a:ext cx="2122867" cy="2122867"/>
            </a:xfrm>
            <a:prstGeom prst="ellipse">
              <a:avLst/>
            </a:prstGeom>
            <a:noFill/>
            <a:ln w="476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9" name="Rectangle: Rounded Corners 62">
              <a:extLst>
                <a:ext uri="{FF2B5EF4-FFF2-40B4-BE49-F238E27FC236}">
                  <a16:creationId xmlns="" xmlns:a16="http://schemas.microsoft.com/office/drawing/2014/main" id="{F31A6504-7018-4456-8A5D-7A7CFA630D90}"/>
                </a:ext>
              </a:extLst>
            </p:cNvPr>
            <p:cNvSpPr/>
            <p:nvPr/>
          </p:nvSpPr>
          <p:spPr>
            <a:xfrm rot="2700000">
              <a:off x="4125005" y="3606989"/>
              <a:ext cx="566564" cy="152423"/>
            </a:xfrm>
            <a:prstGeom prst="roundRect">
              <a:avLst>
                <a:gd name="adj" fmla="val 45798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: Rounded Corners 63">
              <a:extLst>
                <a:ext uri="{FF2B5EF4-FFF2-40B4-BE49-F238E27FC236}">
                  <a16:creationId xmlns="" xmlns:a16="http://schemas.microsoft.com/office/drawing/2014/main" id="{21540D8A-BF22-4BBD-87F4-DEA079C558C3}"/>
                </a:ext>
              </a:extLst>
            </p:cNvPr>
            <p:cNvSpPr/>
            <p:nvPr/>
          </p:nvSpPr>
          <p:spPr>
            <a:xfrm rot="5400000">
              <a:off x="3717108" y="2977775"/>
              <a:ext cx="1080404" cy="149292"/>
            </a:xfrm>
            <a:prstGeom prst="roundRect">
              <a:avLst>
                <a:gd name="adj" fmla="val 45798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Freeform 22">
            <a:extLst>
              <a:ext uri="{FF2B5EF4-FFF2-40B4-BE49-F238E27FC236}">
                <a16:creationId xmlns="" xmlns:a16="http://schemas.microsoft.com/office/drawing/2014/main" id="{A4731D50-888F-4521-9112-40AEEF1E702F}"/>
              </a:ext>
            </a:extLst>
          </p:cNvPr>
          <p:cNvSpPr>
            <a:spLocks noEditPoints="1"/>
          </p:cNvSpPr>
          <p:nvPr/>
        </p:nvSpPr>
        <p:spPr bwMode="auto">
          <a:xfrm>
            <a:off x="5924043" y="2538486"/>
            <a:ext cx="300272" cy="305519"/>
          </a:xfrm>
          <a:custGeom>
            <a:avLst/>
            <a:gdLst>
              <a:gd name="T0" fmla="*/ 1061 w 1061"/>
              <a:gd name="T1" fmla="*/ 499 h 1071"/>
              <a:gd name="T2" fmla="*/ 1009 w 1061"/>
              <a:gd name="T3" fmla="*/ 499 h 1071"/>
              <a:gd name="T4" fmla="*/ 1009 w 1061"/>
              <a:gd name="T5" fmla="*/ 262 h 1071"/>
              <a:gd name="T6" fmla="*/ 907 w 1061"/>
              <a:gd name="T7" fmla="*/ 160 h 1071"/>
              <a:gd name="T8" fmla="*/ 837 w 1061"/>
              <a:gd name="T9" fmla="*/ 160 h 1071"/>
              <a:gd name="T10" fmla="*/ 766 w 1061"/>
              <a:gd name="T11" fmla="*/ 31 h 1071"/>
              <a:gd name="T12" fmla="*/ 712 w 1061"/>
              <a:gd name="T13" fmla="*/ 0 h 1071"/>
              <a:gd name="T14" fmla="*/ 682 w 1061"/>
              <a:gd name="T15" fmla="*/ 8 h 1071"/>
              <a:gd name="T16" fmla="*/ 408 w 1061"/>
              <a:gd name="T17" fmla="*/ 160 h 1071"/>
              <a:gd name="T18" fmla="*/ 103 w 1061"/>
              <a:gd name="T19" fmla="*/ 160 h 1071"/>
              <a:gd name="T20" fmla="*/ 0 w 1061"/>
              <a:gd name="T21" fmla="*/ 262 h 1071"/>
              <a:gd name="T22" fmla="*/ 0 w 1061"/>
              <a:gd name="T23" fmla="*/ 969 h 1071"/>
              <a:gd name="T24" fmla="*/ 103 w 1061"/>
              <a:gd name="T25" fmla="*/ 1071 h 1071"/>
              <a:gd name="T26" fmla="*/ 907 w 1061"/>
              <a:gd name="T27" fmla="*/ 1071 h 1071"/>
              <a:gd name="T28" fmla="*/ 1009 w 1061"/>
              <a:gd name="T29" fmla="*/ 969 h 1071"/>
              <a:gd name="T30" fmla="*/ 1009 w 1061"/>
              <a:gd name="T31" fmla="*/ 761 h 1071"/>
              <a:gd name="T32" fmla="*/ 1061 w 1061"/>
              <a:gd name="T33" fmla="*/ 761 h 1071"/>
              <a:gd name="T34" fmla="*/ 1061 w 1061"/>
              <a:gd name="T35" fmla="*/ 499 h 1071"/>
              <a:gd name="T36" fmla="*/ 907 w 1061"/>
              <a:gd name="T37" fmla="*/ 201 h 1071"/>
              <a:gd name="T38" fmla="*/ 968 w 1061"/>
              <a:gd name="T39" fmla="*/ 256 h 1071"/>
              <a:gd name="T40" fmla="*/ 890 w 1061"/>
              <a:gd name="T41" fmla="*/ 256 h 1071"/>
              <a:gd name="T42" fmla="*/ 860 w 1061"/>
              <a:gd name="T43" fmla="*/ 201 h 1071"/>
              <a:gd name="T44" fmla="*/ 907 w 1061"/>
              <a:gd name="T45" fmla="*/ 201 h 1071"/>
              <a:gd name="T46" fmla="*/ 702 w 1061"/>
              <a:gd name="T47" fmla="*/ 43 h 1071"/>
              <a:gd name="T48" fmla="*/ 730 w 1061"/>
              <a:gd name="T49" fmla="*/ 51 h 1071"/>
              <a:gd name="T50" fmla="*/ 843 w 1061"/>
              <a:gd name="T51" fmla="*/ 256 h 1071"/>
              <a:gd name="T52" fmla="*/ 320 w 1061"/>
              <a:gd name="T53" fmla="*/ 256 h 1071"/>
              <a:gd name="T54" fmla="*/ 702 w 1061"/>
              <a:gd name="T55" fmla="*/ 43 h 1071"/>
              <a:gd name="T56" fmla="*/ 968 w 1061"/>
              <a:gd name="T57" fmla="*/ 969 h 1071"/>
              <a:gd name="T58" fmla="*/ 907 w 1061"/>
              <a:gd name="T59" fmla="*/ 1030 h 1071"/>
              <a:gd name="T60" fmla="*/ 103 w 1061"/>
              <a:gd name="T61" fmla="*/ 1030 h 1071"/>
              <a:gd name="T62" fmla="*/ 41 w 1061"/>
              <a:gd name="T63" fmla="*/ 969 h 1071"/>
              <a:gd name="T64" fmla="*/ 41 w 1061"/>
              <a:gd name="T65" fmla="*/ 262 h 1071"/>
              <a:gd name="T66" fmla="*/ 103 w 1061"/>
              <a:gd name="T67" fmla="*/ 201 h 1071"/>
              <a:gd name="T68" fmla="*/ 334 w 1061"/>
              <a:gd name="T69" fmla="*/ 201 h 1071"/>
              <a:gd name="T70" fmla="*/ 236 w 1061"/>
              <a:gd name="T71" fmla="*/ 256 h 1071"/>
              <a:gd name="T72" fmla="*/ 116 w 1061"/>
              <a:gd name="T73" fmla="*/ 256 h 1071"/>
              <a:gd name="T74" fmla="*/ 95 w 1061"/>
              <a:gd name="T75" fmla="*/ 276 h 1071"/>
              <a:gd name="T76" fmla="*/ 116 w 1061"/>
              <a:gd name="T77" fmla="*/ 297 h 1071"/>
              <a:gd name="T78" fmla="*/ 968 w 1061"/>
              <a:gd name="T79" fmla="*/ 297 h 1071"/>
              <a:gd name="T80" fmla="*/ 968 w 1061"/>
              <a:gd name="T81" fmla="*/ 499 h 1071"/>
              <a:gd name="T82" fmla="*/ 818 w 1061"/>
              <a:gd name="T83" fmla="*/ 499 h 1071"/>
              <a:gd name="T84" fmla="*/ 691 w 1061"/>
              <a:gd name="T85" fmla="*/ 626 h 1071"/>
              <a:gd name="T86" fmla="*/ 691 w 1061"/>
              <a:gd name="T87" fmla="*/ 635 h 1071"/>
              <a:gd name="T88" fmla="*/ 818 w 1061"/>
              <a:gd name="T89" fmla="*/ 761 h 1071"/>
              <a:gd name="T90" fmla="*/ 968 w 1061"/>
              <a:gd name="T91" fmla="*/ 761 h 1071"/>
              <a:gd name="T92" fmla="*/ 968 w 1061"/>
              <a:gd name="T93" fmla="*/ 969 h 1071"/>
              <a:gd name="T94" fmla="*/ 1020 w 1061"/>
              <a:gd name="T95" fmla="*/ 720 h 1071"/>
              <a:gd name="T96" fmla="*/ 818 w 1061"/>
              <a:gd name="T97" fmla="*/ 720 h 1071"/>
              <a:gd name="T98" fmla="*/ 732 w 1061"/>
              <a:gd name="T99" fmla="*/ 634 h 1071"/>
              <a:gd name="T100" fmla="*/ 732 w 1061"/>
              <a:gd name="T101" fmla="*/ 626 h 1071"/>
              <a:gd name="T102" fmla="*/ 818 w 1061"/>
              <a:gd name="T103" fmla="*/ 540 h 1071"/>
              <a:gd name="T104" fmla="*/ 1020 w 1061"/>
              <a:gd name="T105" fmla="*/ 540 h 1071"/>
              <a:gd name="T106" fmla="*/ 1020 w 1061"/>
              <a:gd name="T107" fmla="*/ 720 h 1071"/>
              <a:gd name="T108" fmla="*/ 881 w 1061"/>
              <a:gd name="T109" fmla="*/ 632 h 1071"/>
              <a:gd name="T110" fmla="*/ 835 w 1061"/>
              <a:gd name="T111" fmla="*/ 677 h 1071"/>
              <a:gd name="T112" fmla="*/ 790 w 1061"/>
              <a:gd name="T113" fmla="*/ 632 h 1071"/>
              <a:gd name="T114" fmla="*/ 835 w 1061"/>
              <a:gd name="T115" fmla="*/ 586 h 1071"/>
              <a:gd name="T116" fmla="*/ 881 w 1061"/>
              <a:gd name="T117" fmla="*/ 632 h 1071"/>
              <a:gd name="T118" fmla="*/ 881 w 1061"/>
              <a:gd name="T119" fmla="*/ 632 h 1071"/>
              <a:gd name="T120" fmla="*/ 881 w 1061"/>
              <a:gd name="T121" fmla="*/ 632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61" h="1071">
                <a:moveTo>
                  <a:pt x="1061" y="499"/>
                </a:moveTo>
                <a:cubicBezTo>
                  <a:pt x="1009" y="499"/>
                  <a:pt x="1009" y="499"/>
                  <a:pt x="1009" y="499"/>
                </a:cubicBezTo>
                <a:cubicBezTo>
                  <a:pt x="1009" y="262"/>
                  <a:pt x="1009" y="262"/>
                  <a:pt x="1009" y="262"/>
                </a:cubicBezTo>
                <a:cubicBezTo>
                  <a:pt x="1009" y="206"/>
                  <a:pt x="963" y="160"/>
                  <a:pt x="907" y="160"/>
                </a:cubicBezTo>
                <a:cubicBezTo>
                  <a:pt x="837" y="160"/>
                  <a:pt x="837" y="160"/>
                  <a:pt x="837" y="160"/>
                </a:cubicBezTo>
                <a:cubicBezTo>
                  <a:pt x="766" y="31"/>
                  <a:pt x="766" y="31"/>
                  <a:pt x="766" y="31"/>
                </a:cubicBezTo>
                <a:cubicBezTo>
                  <a:pt x="755" y="12"/>
                  <a:pt x="734" y="0"/>
                  <a:pt x="712" y="0"/>
                </a:cubicBezTo>
                <a:cubicBezTo>
                  <a:pt x="701" y="0"/>
                  <a:pt x="691" y="2"/>
                  <a:pt x="682" y="8"/>
                </a:cubicBezTo>
                <a:cubicBezTo>
                  <a:pt x="408" y="160"/>
                  <a:pt x="408" y="160"/>
                  <a:pt x="408" y="160"/>
                </a:cubicBezTo>
                <a:cubicBezTo>
                  <a:pt x="103" y="160"/>
                  <a:pt x="103" y="160"/>
                  <a:pt x="103" y="160"/>
                </a:cubicBezTo>
                <a:cubicBezTo>
                  <a:pt x="46" y="160"/>
                  <a:pt x="0" y="206"/>
                  <a:pt x="0" y="262"/>
                </a:cubicBezTo>
                <a:cubicBezTo>
                  <a:pt x="0" y="969"/>
                  <a:pt x="0" y="969"/>
                  <a:pt x="0" y="969"/>
                </a:cubicBezTo>
                <a:cubicBezTo>
                  <a:pt x="0" y="1025"/>
                  <a:pt x="46" y="1071"/>
                  <a:pt x="103" y="1071"/>
                </a:cubicBezTo>
                <a:cubicBezTo>
                  <a:pt x="907" y="1071"/>
                  <a:pt x="907" y="1071"/>
                  <a:pt x="907" y="1071"/>
                </a:cubicBezTo>
                <a:cubicBezTo>
                  <a:pt x="963" y="1071"/>
                  <a:pt x="1009" y="1025"/>
                  <a:pt x="1009" y="969"/>
                </a:cubicBezTo>
                <a:cubicBezTo>
                  <a:pt x="1009" y="761"/>
                  <a:pt x="1009" y="761"/>
                  <a:pt x="1009" y="761"/>
                </a:cubicBezTo>
                <a:cubicBezTo>
                  <a:pt x="1061" y="761"/>
                  <a:pt x="1061" y="761"/>
                  <a:pt x="1061" y="761"/>
                </a:cubicBezTo>
                <a:lnTo>
                  <a:pt x="1061" y="499"/>
                </a:lnTo>
                <a:close/>
                <a:moveTo>
                  <a:pt x="907" y="201"/>
                </a:moveTo>
                <a:cubicBezTo>
                  <a:pt x="938" y="201"/>
                  <a:pt x="964" y="225"/>
                  <a:pt x="968" y="256"/>
                </a:cubicBezTo>
                <a:cubicBezTo>
                  <a:pt x="890" y="256"/>
                  <a:pt x="890" y="256"/>
                  <a:pt x="890" y="256"/>
                </a:cubicBezTo>
                <a:cubicBezTo>
                  <a:pt x="860" y="201"/>
                  <a:pt x="860" y="201"/>
                  <a:pt x="860" y="201"/>
                </a:cubicBezTo>
                <a:lnTo>
                  <a:pt x="907" y="201"/>
                </a:lnTo>
                <a:close/>
                <a:moveTo>
                  <a:pt x="702" y="43"/>
                </a:moveTo>
                <a:cubicBezTo>
                  <a:pt x="711" y="38"/>
                  <a:pt x="724" y="42"/>
                  <a:pt x="730" y="51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320" y="256"/>
                  <a:pt x="320" y="256"/>
                  <a:pt x="320" y="256"/>
                </a:cubicBezTo>
                <a:lnTo>
                  <a:pt x="702" y="43"/>
                </a:lnTo>
                <a:close/>
                <a:moveTo>
                  <a:pt x="968" y="969"/>
                </a:moveTo>
                <a:cubicBezTo>
                  <a:pt x="968" y="1003"/>
                  <a:pt x="941" y="1030"/>
                  <a:pt x="907" y="1030"/>
                </a:cubicBezTo>
                <a:cubicBezTo>
                  <a:pt x="103" y="1030"/>
                  <a:pt x="103" y="1030"/>
                  <a:pt x="103" y="1030"/>
                </a:cubicBezTo>
                <a:cubicBezTo>
                  <a:pt x="69" y="1030"/>
                  <a:pt x="41" y="1003"/>
                  <a:pt x="41" y="969"/>
                </a:cubicBezTo>
                <a:cubicBezTo>
                  <a:pt x="41" y="262"/>
                  <a:pt x="41" y="262"/>
                  <a:pt x="41" y="262"/>
                </a:cubicBezTo>
                <a:cubicBezTo>
                  <a:pt x="41" y="228"/>
                  <a:pt x="69" y="201"/>
                  <a:pt x="103" y="201"/>
                </a:cubicBezTo>
                <a:cubicBezTo>
                  <a:pt x="334" y="201"/>
                  <a:pt x="334" y="201"/>
                  <a:pt x="334" y="201"/>
                </a:cubicBezTo>
                <a:cubicBezTo>
                  <a:pt x="236" y="256"/>
                  <a:pt x="236" y="256"/>
                  <a:pt x="236" y="256"/>
                </a:cubicBezTo>
                <a:cubicBezTo>
                  <a:pt x="116" y="256"/>
                  <a:pt x="116" y="256"/>
                  <a:pt x="116" y="256"/>
                </a:cubicBezTo>
                <a:cubicBezTo>
                  <a:pt x="104" y="256"/>
                  <a:pt x="95" y="265"/>
                  <a:pt x="95" y="276"/>
                </a:cubicBezTo>
                <a:cubicBezTo>
                  <a:pt x="95" y="288"/>
                  <a:pt x="104" y="297"/>
                  <a:pt x="116" y="297"/>
                </a:cubicBezTo>
                <a:cubicBezTo>
                  <a:pt x="968" y="297"/>
                  <a:pt x="968" y="297"/>
                  <a:pt x="968" y="297"/>
                </a:cubicBezTo>
                <a:cubicBezTo>
                  <a:pt x="968" y="499"/>
                  <a:pt x="968" y="499"/>
                  <a:pt x="968" y="499"/>
                </a:cubicBezTo>
                <a:cubicBezTo>
                  <a:pt x="818" y="499"/>
                  <a:pt x="818" y="499"/>
                  <a:pt x="818" y="499"/>
                </a:cubicBezTo>
                <a:cubicBezTo>
                  <a:pt x="748" y="499"/>
                  <a:pt x="691" y="556"/>
                  <a:pt x="691" y="626"/>
                </a:cubicBezTo>
                <a:cubicBezTo>
                  <a:pt x="691" y="635"/>
                  <a:pt x="691" y="635"/>
                  <a:pt x="691" y="635"/>
                </a:cubicBezTo>
                <a:cubicBezTo>
                  <a:pt x="691" y="704"/>
                  <a:pt x="748" y="761"/>
                  <a:pt x="818" y="761"/>
                </a:cubicBezTo>
                <a:cubicBezTo>
                  <a:pt x="968" y="761"/>
                  <a:pt x="968" y="761"/>
                  <a:pt x="968" y="761"/>
                </a:cubicBezTo>
                <a:lnTo>
                  <a:pt x="968" y="969"/>
                </a:lnTo>
                <a:close/>
                <a:moveTo>
                  <a:pt x="1020" y="720"/>
                </a:moveTo>
                <a:cubicBezTo>
                  <a:pt x="818" y="720"/>
                  <a:pt x="818" y="720"/>
                  <a:pt x="818" y="720"/>
                </a:cubicBezTo>
                <a:cubicBezTo>
                  <a:pt x="771" y="720"/>
                  <a:pt x="732" y="682"/>
                  <a:pt x="732" y="634"/>
                </a:cubicBezTo>
                <a:cubicBezTo>
                  <a:pt x="732" y="626"/>
                  <a:pt x="732" y="626"/>
                  <a:pt x="732" y="626"/>
                </a:cubicBezTo>
                <a:cubicBezTo>
                  <a:pt x="732" y="578"/>
                  <a:pt x="771" y="540"/>
                  <a:pt x="818" y="540"/>
                </a:cubicBezTo>
                <a:cubicBezTo>
                  <a:pt x="1020" y="540"/>
                  <a:pt x="1020" y="540"/>
                  <a:pt x="1020" y="540"/>
                </a:cubicBezTo>
                <a:lnTo>
                  <a:pt x="1020" y="720"/>
                </a:lnTo>
                <a:close/>
                <a:moveTo>
                  <a:pt x="881" y="632"/>
                </a:moveTo>
                <a:cubicBezTo>
                  <a:pt x="881" y="657"/>
                  <a:pt x="861" y="677"/>
                  <a:pt x="835" y="677"/>
                </a:cubicBezTo>
                <a:cubicBezTo>
                  <a:pt x="810" y="677"/>
                  <a:pt x="790" y="657"/>
                  <a:pt x="790" y="632"/>
                </a:cubicBezTo>
                <a:cubicBezTo>
                  <a:pt x="790" y="607"/>
                  <a:pt x="810" y="586"/>
                  <a:pt x="835" y="586"/>
                </a:cubicBezTo>
                <a:cubicBezTo>
                  <a:pt x="861" y="586"/>
                  <a:pt x="881" y="607"/>
                  <a:pt x="881" y="632"/>
                </a:cubicBezTo>
                <a:close/>
                <a:moveTo>
                  <a:pt x="881" y="632"/>
                </a:moveTo>
                <a:cubicBezTo>
                  <a:pt x="881" y="632"/>
                  <a:pt x="881" y="632"/>
                  <a:pt x="881" y="63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smtClean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44" y="3433883"/>
            <a:ext cx="451143" cy="237765"/>
          </a:xfrm>
          <a:prstGeom prst="rect">
            <a:avLst/>
          </a:prstGeom>
        </p:spPr>
      </p:pic>
      <p:grpSp>
        <p:nvGrpSpPr>
          <p:cNvPr id="116" name="Group 37">
            <a:extLst>
              <a:ext uri="{FF2B5EF4-FFF2-40B4-BE49-F238E27FC236}">
                <a16:creationId xmlns="" xmlns:a16="http://schemas.microsoft.com/office/drawing/2014/main" id="{9F3FD88A-4AFC-44AE-84D0-4556B79B6C85}"/>
              </a:ext>
            </a:extLst>
          </p:cNvPr>
          <p:cNvGrpSpPr/>
          <p:nvPr/>
        </p:nvGrpSpPr>
        <p:grpSpPr>
          <a:xfrm>
            <a:off x="3115940" y="2534494"/>
            <a:ext cx="406234" cy="262655"/>
            <a:chOff x="1875629" y="2488979"/>
            <a:chExt cx="4667412" cy="3017770"/>
          </a:xfrm>
          <a:solidFill>
            <a:srgbClr val="FFFFFF"/>
          </a:solidFill>
        </p:grpSpPr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C4773EE5-B54B-45B5-9583-6ED6BC58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150" y="3040735"/>
              <a:ext cx="3062989" cy="2426604"/>
            </a:xfrm>
            <a:custGeom>
              <a:avLst/>
              <a:gdLst>
                <a:gd name="T0" fmla="*/ 323 w 664"/>
                <a:gd name="T1" fmla="*/ 471 h 486"/>
                <a:gd name="T2" fmla="*/ 332 w 664"/>
                <a:gd name="T3" fmla="*/ 458 h 486"/>
                <a:gd name="T4" fmla="*/ 302 w 664"/>
                <a:gd name="T5" fmla="*/ 385 h 486"/>
                <a:gd name="T6" fmla="*/ 299 w 664"/>
                <a:gd name="T7" fmla="*/ 384 h 486"/>
                <a:gd name="T8" fmla="*/ 293 w 664"/>
                <a:gd name="T9" fmla="*/ 334 h 486"/>
                <a:gd name="T10" fmla="*/ 248 w 664"/>
                <a:gd name="T11" fmla="*/ 312 h 486"/>
                <a:gd name="T12" fmla="*/ 212 w 664"/>
                <a:gd name="T13" fmla="*/ 256 h 486"/>
                <a:gd name="T14" fmla="*/ 150 w 664"/>
                <a:gd name="T15" fmla="*/ 282 h 486"/>
                <a:gd name="T16" fmla="*/ 63 w 664"/>
                <a:gd name="T17" fmla="*/ 271 h 486"/>
                <a:gd name="T18" fmla="*/ 44 w 664"/>
                <a:gd name="T19" fmla="*/ 246 h 486"/>
                <a:gd name="T20" fmla="*/ 2 w 664"/>
                <a:gd name="T21" fmla="*/ 191 h 486"/>
                <a:gd name="T22" fmla="*/ 2 w 664"/>
                <a:gd name="T23" fmla="*/ 183 h 486"/>
                <a:gd name="T24" fmla="*/ 67 w 664"/>
                <a:gd name="T25" fmla="*/ 80 h 486"/>
                <a:gd name="T26" fmla="*/ 116 w 664"/>
                <a:gd name="T27" fmla="*/ 3 h 486"/>
                <a:gd name="T28" fmla="*/ 122 w 664"/>
                <a:gd name="T29" fmla="*/ 2 h 486"/>
                <a:gd name="T30" fmla="*/ 155 w 664"/>
                <a:gd name="T31" fmla="*/ 19 h 486"/>
                <a:gd name="T32" fmla="*/ 181 w 664"/>
                <a:gd name="T33" fmla="*/ 26 h 486"/>
                <a:gd name="T34" fmla="*/ 217 w 664"/>
                <a:gd name="T35" fmla="*/ 32 h 486"/>
                <a:gd name="T36" fmla="*/ 223 w 664"/>
                <a:gd name="T37" fmla="*/ 33 h 486"/>
                <a:gd name="T38" fmla="*/ 214 w 664"/>
                <a:gd name="T39" fmla="*/ 44 h 486"/>
                <a:gd name="T40" fmla="*/ 170 w 664"/>
                <a:gd name="T41" fmla="*/ 102 h 486"/>
                <a:gd name="T42" fmla="*/ 171 w 664"/>
                <a:gd name="T43" fmla="*/ 151 h 486"/>
                <a:gd name="T44" fmla="*/ 217 w 664"/>
                <a:gd name="T45" fmla="*/ 166 h 486"/>
                <a:gd name="T46" fmla="*/ 245 w 664"/>
                <a:gd name="T47" fmla="*/ 152 h 486"/>
                <a:gd name="T48" fmla="*/ 308 w 664"/>
                <a:gd name="T49" fmla="*/ 119 h 486"/>
                <a:gd name="T50" fmla="*/ 353 w 664"/>
                <a:gd name="T51" fmla="*/ 96 h 486"/>
                <a:gd name="T52" fmla="*/ 372 w 664"/>
                <a:gd name="T53" fmla="*/ 97 h 486"/>
                <a:gd name="T54" fmla="*/ 538 w 664"/>
                <a:gd name="T55" fmla="*/ 205 h 486"/>
                <a:gd name="T56" fmla="*/ 647 w 664"/>
                <a:gd name="T57" fmla="*/ 275 h 486"/>
                <a:gd name="T58" fmla="*/ 663 w 664"/>
                <a:gd name="T59" fmla="*/ 308 h 486"/>
                <a:gd name="T60" fmla="*/ 643 w 664"/>
                <a:gd name="T61" fmla="*/ 334 h 486"/>
                <a:gd name="T62" fmla="*/ 612 w 664"/>
                <a:gd name="T63" fmla="*/ 331 h 486"/>
                <a:gd name="T64" fmla="*/ 483 w 664"/>
                <a:gd name="T65" fmla="*/ 254 h 486"/>
                <a:gd name="T66" fmla="*/ 463 w 664"/>
                <a:gd name="T67" fmla="*/ 242 h 486"/>
                <a:gd name="T68" fmla="*/ 448 w 664"/>
                <a:gd name="T69" fmla="*/ 247 h 486"/>
                <a:gd name="T70" fmla="*/ 451 w 664"/>
                <a:gd name="T71" fmla="*/ 262 h 486"/>
                <a:gd name="T72" fmla="*/ 496 w 664"/>
                <a:gd name="T73" fmla="*/ 289 h 486"/>
                <a:gd name="T74" fmla="*/ 527 w 664"/>
                <a:gd name="T75" fmla="*/ 307 h 486"/>
                <a:gd name="T76" fmla="*/ 571 w 664"/>
                <a:gd name="T77" fmla="*/ 333 h 486"/>
                <a:gd name="T78" fmla="*/ 588 w 664"/>
                <a:gd name="T79" fmla="*/ 344 h 486"/>
                <a:gd name="T80" fmla="*/ 586 w 664"/>
                <a:gd name="T81" fmla="*/ 384 h 486"/>
                <a:gd name="T82" fmla="*/ 544 w 664"/>
                <a:gd name="T83" fmla="*/ 388 h 486"/>
                <a:gd name="T84" fmla="*/ 455 w 664"/>
                <a:gd name="T85" fmla="*/ 339 h 486"/>
                <a:gd name="T86" fmla="*/ 428 w 664"/>
                <a:gd name="T87" fmla="*/ 325 h 486"/>
                <a:gd name="T88" fmla="*/ 411 w 664"/>
                <a:gd name="T89" fmla="*/ 329 h 486"/>
                <a:gd name="T90" fmla="*/ 416 w 664"/>
                <a:gd name="T91" fmla="*/ 345 h 486"/>
                <a:gd name="T92" fmla="*/ 482 w 664"/>
                <a:gd name="T93" fmla="*/ 381 h 486"/>
                <a:gd name="T94" fmla="*/ 522 w 664"/>
                <a:gd name="T95" fmla="*/ 404 h 486"/>
                <a:gd name="T96" fmla="*/ 529 w 664"/>
                <a:gd name="T97" fmla="*/ 433 h 486"/>
                <a:gd name="T98" fmla="*/ 486 w 664"/>
                <a:gd name="T99" fmla="*/ 450 h 486"/>
                <a:gd name="T100" fmla="*/ 461 w 664"/>
                <a:gd name="T101" fmla="*/ 438 h 486"/>
                <a:gd name="T102" fmla="*/ 407 w 664"/>
                <a:gd name="T103" fmla="*/ 410 h 486"/>
                <a:gd name="T104" fmla="*/ 393 w 664"/>
                <a:gd name="T105" fmla="*/ 403 h 486"/>
                <a:gd name="T106" fmla="*/ 376 w 664"/>
                <a:gd name="T107" fmla="*/ 407 h 486"/>
                <a:gd name="T108" fmla="*/ 382 w 664"/>
                <a:gd name="T109" fmla="*/ 424 h 486"/>
                <a:gd name="T110" fmla="*/ 435 w 664"/>
                <a:gd name="T111" fmla="*/ 451 h 486"/>
                <a:gd name="T112" fmla="*/ 464 w 664"/>
                <a:gd name="T113" fmla="*/ 466 h 486"/>
                <a:gd name="T114" fmla="*/ 441 w 664"/>
                <a:gd name="T115" fmla="*/ 479 h 486"/>
                <a:gd name="T116" fmla="*/ 387 w 664"/>
                <a:gd name="T117" fmla="*/ 481 h 486"/>
                <a:gd name="T118" fmla="*/ 335 w 664"/>
                <a:gd name="T119" fmla="*/ 473 h 486"/>
                <a:gd name="T120" fmla="*/ 323 w 664"/>
                <a:gd name="T121" fmla="*/ 47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4" h="486">
                  <a:moveTo>
                    <a:pt x="323" y="471"/>
                  </a:moveTo>
                  <a:cubicBezTo>
                    <a:pt x="326" y="467"/>
                    <a:pt x="329" y="462"/>
                    <a:pt x="332" y="458"/>
                  </a:cubicBezTo>
                  <a:cubicBezTo>
                    <a:pt x="352" y="431"/>
                    <a:pt x="338" y="391"/>
                    <a:pt x="302" y="385"/>
                  </a:cubicBezTo>
                  <a:cubicBezTo>
                    <a:pt x="301" y="385"/>
                    <a:pt x="300" y="384"/>
                    <a:pt x="299" y="384"/>
                  </a:cubicBezTo>
                  <a:cubicBezTo>
                    <a:pt x="306" y="366"/>
                    <a:pt x="304" y="349"/>
                    <a:pt x="293" y="334"/>
                  </a:cubicBezTo>
                  <a:cubicBezTo>
                    <a:pt x="282" y="319"/>
                    <a:pt x="267" y="312"/>
                    <a:pt x="248" y="312"/>
                  </a:cubicBezTo>
                  <a:cubicBezTo>
                    <a:pt x="250" y="285"/>
                    <a:pt x="239" y="264"/>
                    <a:pt x="212" y="256"/>
                  </a:cubicBezTo>
                  <a:cubicBezTo>
                    <a:pt x="185" y="247"/>
                    <a:pt x="165" y="258"/>
                    <a:pt x="150" y="282"/>
                  </a:cubicBezTo>
                  <a:cubicBezTo>
                    <a:pt x="132" y="246"/>
                    <a:pt x="87" y="242"/>
                    <a:pt x="63" y="271"/>
                  </a:cubicBezTo>
                  <a:cubicBezTo>
                    <a:pt x="56" y="262"/>
                    <a:pt x="50" y="254"/>
                    <a:pt x="44" y="246"/>
                  </a:cubicBezTo>
                  <a:cubicBezTo>
                    <a:pt x="30" y="227"/>
                    <a:pt x="16" y="209"/>
                    <a:pt x="2" y="191"/>
                  </a:cubicBezTo>
                  <a:cubicBezTo>
                    <a:pt x="0" y="188"/>
                    <a:pt x="0" y="186"/>
                    <a:pt x="2" y="183"/>
                  </a:cubicBezTo>
                  <a:cubicBezTo>
                    <a:pt x="24" y="149"/>
                    <a:pt x="45" y="115"/>
                    <a:pt x="67" y="80"/>
                  </a:cubicBezTo>
                  <a:cubicBezTo>
                    <a:pt x="83" y="54"/>
                    <a:pt x="99" y="29"/>
                    <a:pt x="116" y="3"/>
                  </a:cubicBezTo>
                  <a:cubicBezTo>
                    <a:pt x="118" y="0"/>
                    <a:pt x="120" y="1"/>
                    <a:pt x="122" y="2"/>
                  </a:cubicBezTo>
                  <a:cubicBezTo>
                    <a:pt x="133" y="8"/>
                    <a:pt x="143" y="14"/>
                    <a:pt x="155" y="19"/>
                  </a:cubicBezTo>
                  <a:cubicBezTo>
                    <a:pt x="163" y="22"/>
                    <a:pt x="172" y="24"/>
                    <a:pt x="181" y="26"/>
                  </a:cubicBezTo>
                  <a:cubicBezTo>
                    <a:pt x="193" y="28"/>
                    <a:pt x="205" y="30"/>
                    <a:pt x="217" y="32"/>
                  </a:cubicBezTo>
                  <a:cubicBezTo>
                    <a:pt x="219" y="32"/>
                    <a:pt x="220" y="32"/>
                    <a:pt x="223" y="33"/>
                  </a:cubicBezTo>
                  <a:cubicBezTo>
                    <a:pt x="220" y="37"/>
                    <a:pt x="217" y="41"/>
                    <a:pt x="214" y="44"/>
                  </a:cubicBezTo>
                  <a:cubicBezTo>
                    <a:pt x="199" y="64"/>
                    <a:pt x="184" y="83"/>
                    <a:pt x="170" y="102"/>
                  </a:cubicBezTo>
                  <a:cubicBezTo>
                    <a:pt x="159" y="117"/>
                    <a:pt x="160" y="137"/>
                    <a:pt x="171" y="151"/>
                  </a:cubicBezTo>
                  <a:cubicBezTo>
                    <a:pt x="181" y="165"/>
                    <a:pt x="202" y="172"/>
                    <a:pt x="217" y="166"/>
                  </a:cubicBezTo>
                  <a:cubicBezTo>
                    <a:pt x="226" y="162"/>
                    <a:pt x="236" y="157"/>
                    <a:pt x="245" y="152"/>
                  </a:cubicBezTo>
                  <a:cubicBezTo>
                    <a:pt x="266" y="141"/>
                    <a:pt x="287" y="130"/>
                    <a:pt x="308" y="119"/>
                  </a:cubicBezTo>
                  <a:cubicBezTo>
                    <a:pt x="323" y="111"/>
                    <a:pt x="338" y="104"/>
                    <a:pt x="353" y="96"/>
                  </a:cubicBezTo>
                  <a:cubicBezTo>
                    <a:pt x="360" y="92"/>
                    <a:pt x="366" y="93"/>
                    <a:pt x="372" y="97"/>
                  </a:cubicBezTo>
                  <a:cubicBezTo>
                    <a:pt x="428" y="133"/>
                    <a:pt x="483" y="169"/>
                    <a:pt x="538" y="205"/>
                  </a:cubicBezTo>
                  <a:cubicBezTo>
                    <a:pt x="575" y="228"/>
                    <a:pt x="611" y="252"/>
                    <a:pt x="647" y="275"/>
                  </a:cubicBezTo>
                  <a:cubicBezTo>
                    <a:pt x="659" y="283"/>
                    <a:pt x="664" y="294"/>
                    <a:pt x="663" y="308"/>
                  </a:cubicBezTo>
                  <a:cubicBezTo>
                    <a:pt x="662" y="320"/>
                    <a:pt x="655" y="329"/>
                    <a:pt x="643" y="334"/>
                  </a:cubicBezTo>
                  <a:cubicBezTo>
                    <a:pt x="632" y="339"/>
                    <a:pt x="622" y="337"/>
                    <a:pt x="612" y="331"/>
                  </a:cubicBezTo>
                  <a:cubicBezTo>
                    <a:pt x="569" y="306"/>
                    <a:pt x="526" y="280"/>
                    <a:pt x="483" y="254"/>
                  </a:cubicBezTo>
                  <a:cubicBezTo>
                    <a:pt x="477" y="250"/>
                    <a:pt x="470" y="246"/>
                    <a:pt x="463" y="242"/>
                  </a:cubicBezTo>
                  <a:cubicBezTo>
                    <a:pt x="457" y="239"/>
                    <a:pt x="451" y="241"/>
                    <a:pt x="448" y="247"/>
                  </a:cubicBezTo>
                  <a:cubicBezTo>
                    <a:pt x="445" y="252"/>
                    <a:pt x="446" y="259"/>
                    <a:pt x="451" y="262"/>
                  </a:cubicBezTo>
                  <a:cubicBezTo>
                    <a:pt x="466" y="271"/>
                    <a:pt x="481" y="280"/>
                    <a:pt x="496" y="289"/>
                  </a:cubicBezTo>
                  <a:cubicBezTo>
                    <a:pt x="506" y="295"/>
                    <a:pt x="516" y="301"/>
                    <a:pt x="527" y="307"/>
                  </a:cubicBezTo>
                  <a:cubicBezTo>
                    <a:pt x="541" y="316"/>
                    <a:pt x="556" y="325"/>
                    <a:pt x="571" y="333"/>
                  </a:cubicBezTo>
                  <a:cubicBezTo>
                    <a:pt x="577" y="337"/>
                    <a:pt x="583" y="340"/>
                    <a:pt x="588" y="344"/>
                  </a:cubicBezTo>
                  <a:cubicBezTo>
                    <a:pt x="600" y="354"/>
                    <a:pt x="601" y="372"/>
                    <a:pt x="586" y="384"/>
                  </a:cubicBezTo>
                  <a:cubicBezTo>
                    <a:pt x="573" y="394"/>
                    <a:pt x="559" y="396"/>
                    <a:pt x="544" y="388"/>
                  </a:cubicBezTo>
                  <a:cubicBezTo>
                    <a:pt x="514" y="372"/>
                    <a:pt x="484" y="355"/>
                    <a:pt x="455" y="339"/>
                  </a:cubicBezTo>
                  <a:cubicBezTo>
                    <a:pt x="446" y="334"/>
                    <a:pt x="437" y="329"/>
                    <a:pt x="428" y="325"/>
                  </a:cubicBezTo>
                  <a:cubicBezTo>
                    <a:pt x="421" y="321"/>
                    <a:pt x="414" y="323"/>
                    <a:pt x="411" y="329"/>
                  </a:cubicBezTo>
                  <a:cubicBezTo>
                    <a:pt x="407" y="335"/>
                    <a:pt x="410" y="341"/>
                    <a:pt x="416" y="345"/>
                  </a:cubicBezTo>
                  <a:cubicBezTo>
                    <a:pt x="438" y="357"/>
                    <a:pt x="460" y="369"/>
                    <a:pt x="482" y="381"/>
                  </a:cubicBezTo>
                  <a:cubicBezTo>
                    <a:pt x="496" y="389"/>
                    <a:pt x="509" y="396"/>
                    <a:pt x="522" y="404"/>
                  </a:cubicBezTo>
                  <a:cubicBezTo>
                    <a:pt x="531" y="410"/>
                    <a:pt x="534" y="423"/>
                    <a:pt x="529" y="433"/>
                  </a:cubicBezTo>
                  <a:cubicBezTo>
                    <a:pt x="519" y="449"/>
                    <a:pt x="503" y="456"/>
                    <a:pt x="486" y="450"/>
                  </a:cubicBezTo>
                  <a:cubicBezTo>
                    <a:pt x="478" y="447"/>
                    <a:pt x="469" y="442"/>
                    <a:pt x="461" y="438"/>
                  </a:cubicBezTo>
                  <a:cubicBezTo>
                    <a:pt x="443" y="429"/>
                    <a:pt x="425" y="419"/>
                    <a:pt x="407" y="410"/>
                  </a:cubicBezTo>
                  <a:cubicBezTo>
                    <a:pt x="402" y="408"/>
                    <a:pt x="398" y="406"/>
                    <a:pt x="393" y="403"/>
                  </a:cubicBezTo>
                  <a:cubicBezTo>
                    <a:pt x="386" y="400"/>
                    <a:pt x="379" y="401"/>
                    <a:pt x="376" y="407"/>
                  </a:cubicBezTo>
                  <a:cubicBezTo>
                    <a:pt x="372" y="413"/>
                    <a:pt x="375" y="420"/>
                    <a:pt x="382" y="424"/>
                  </a:cubicBezTo>
                  <a:cubicBezTo>
                    <a:pt x="399" y="433"/>
                    <a:pt x="417" y="442"/>
                    <a:pt x="435" y="451"/>
                  </a:cubicBezTo>
                  <a:cubicBezTo>
                    <a:pt x="445" y="456"/>
                    <a:pt x="454" y="461"/>
                    <a:pt x="464" y="466"/>
                  </a:cubicBezTo>
                  <a:cubicBezTo>
                    <a:pt x="457" y="472"/>
                    <a:pt x="449" y="476"/>
                    <a:pt x="441" y="479"/>
                  </a:cubicBezTo>
                  <a:cubicBezTo>
                    <a:pt x="423" y="486"/>
                    <a:pt x="405" y="484"/>
                    <a:pt x="387" y="481"/>
                  </a:cubicBezTo>
                  <a:cubicBezTo>
                    <a:pt x="370" y="479"/>
                    <a:pt x="352" y="476"/>
                    <a:pt x="335" y="473"/>
                  </a:cubicBezTo>
                  <a:cubicBezTo>
                    <a:pt x="331" y="473"/>
                    <a:pt x="327" y="472"/>
                    <a:pt x="323" y="4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7">
              <a:extLst>
                <a:ext uri="{FF2B5EF4-FFF2-40B4-BE49-F238E27FC236}">
                  <a16:creationId xmlns="" xmlns:a16="http://schemas.microsoft.com/office/drawing/2014/main" id="{77087C6E-93F1-44E5-AD69-C42F293B0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454" y="2978805"/>
              <a:ext cx="2583746" cy="1373761"/>
            </a:xfrm>
            <a:custGeom>
              <a:avLst/>
              <a:gdLst>
                <a:gd name="T0" fmla="*/ 486 w 561"/>
                <a:gd name="T1" fmla="*/ 275 h 275"/>
                <a:gd name="T2" fmla="*/ 413 w 561"/>
                <a:gd name="T3" fmla="*/ 228 h 275"/>
                <a:gd name="T4" fmla="*/ 330 w 561"/>
                <a:gd name="T5" fmla="*/ 174 h 275"/>
                <a:gd name="T6" fmla="*/ 229 w 561"/>
                <a:gd name="T7" fmla="*/ 109 h 275"/>
                <a:gd name="T8" fmla="*/ 203 w 561"/>
                <a:gd name="T9" fmla="*/ 92 h 275"/>
                <a:gd name="T10" fmla="*/ 154 w 561"/>
                <a:gd name="T11" fmla="*/ 90 h 275"/>
                <a:gd name="T12" fmla="*/ 78 w 561"/>
                <a:gd name="T13" fmla="*/ 130 h 275"/>
                <a:gd name="T14" fmla="*/ 32 w 561"/>
                <a:gd name="T15" fmla="*/ 154 h 275"/>
                <a:gd name="T16" fmla="*/ 7 w 561"/>
                <a:gd name="T17" fmla="*/ 151 h 275"/>
                <a:gd name="T18" fmla="*/ 7 w 561"/>
                <a:gd name="T19" fmla="*/ 126 h 275"/>
                <a:gd name="T20" fmla="*/ 57 w 561"/>
                <a:gd name="T21" fmla="*/ 61 h 275"/>
                <a:gd name="T22" fmla="*/ 82 w 561"/>
                <a:gd name="T23" fmla="*/ 33 h 275"/>
                <a:gd name="T24" fmla="*/ 117 w 561"/>
                <a:gd name="T25" fmla="*/ 20 h 275"/>
                <a:gd name="T26" fmla="*/ 158 w 561"/>
                <a:gd name="T27" fmla="*/ 12 h 275"/>
                <a:gd name="T28" fmla="*/ 260 w 561"/>
                <a:gd name="T29" fmla="*/ 3 h 275"/>
                <a:gd name="T30" fmla="*/ 309 w 561"/>
                <a:gd name="T31" fmla="*/ 11 h 275"/>
                <a:gd name="T32" fmla="*/ 380 w 561"/>
                <a:gd name="T33" fmla="*/ 25 h 275"/>
                <a:gd name="T34" fmla="*/ 405 w 561"/>
                <a:gd name="T35" fmla="*/ 22 h 275"/>
                <a:gd name="T36" fmla="*/ 432 w 561"/>
                <a:gd name="T37" fmla="*/ 10 h 275"/>
                <a:gd name="T38" fmla="*/ 440 w 561"/>
                <a:gd name="T39" fmla="*/ 12 h 275"/>
                <a:gd name="T40" fmla="*/ 481 w 561"/>
                <a:gd name="T41" fmla="*/ 78 h 275"/>
                <a:gd name="T42" fmla="*/ 535 w 561"/>
                <a:gd name="T43" fmla="*/ 164 h 275"/>
                <a:gd name="T44" fmla="*/ 559 w 561"/>
                <a:gd name="T45" fmla="*/ 201 h 275"/>
                <a:gd name="T46" fmla="*/ 559 w 561"/>
                <a:gd name="T47" fmla="*/ 207 h 275"/>
                <a:gd name="T48" fmla="*/ 487 w 561"/>
                <a:gd name="T49" fmla="*/ 275 h 275"/>
                <a:gd name="T50" fmla="*/ 486 w 561"/>
                <a:gd name="T5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1" h="275">
                  <a:moveTo>
                    <a:pt x="486" y="275"/>
                  </a:moveTo>
                  <a:cubicBezTo>
                    <a:pt x="461" y="259"/>
                    <a:pt x="437" y="244"/>
                    <a:pt x="413" y="228"/>
                  </a:cubicBezTo>
                  <a:cubicBezTo>
                    <a:pt x="385" y="210"/>
                    <a:pt x="357" y="192"/>
                    <a:pt x="330" y="174"/>
                  </a:cubicBezTo>
                  <a:cubicBezTo>
                    <a:pt x="296" y="152"/>
                    <a:pt x="263" y="131"/>
                    <a:pt x="229" y="109"/>
                  </a:cubicBezTo>
                  <a:cubicBezTo>
                    <a:pt x="220" y="103"/>
                    <a:pt x="211" y="98"/>
                    <a:pt x="203" y="92"/>
                  </a:cubicBezTo>
                  <a:cubicBezTo>
                    <a:pt x="187" y="81"/>
                    <a:pt x="171" y="81"/>
                    <a:pt x="154" y="90"/>
                  </a:cubicBezTo>
                  <a:cubicBezTo>
                    <a:pt x="129" y="104"/>
                    <a:pt x="103" y="117"/>
                    <a:pt x="78" y="130"/>
                  </a:cubicBezTo>
                  <a:cubicBezTo>
                    <a:pt x="63" y="138"/>
                    <a:pt x="47" y="146"/>
                    <a:pt x="32" y="154"/>
                  </a:cubicBezTo>
                  <a:cubicBezTo>
                    <a:pt x="23" y="159"/>
                    <a:pt x="13" y="158"/>
                    <a:pt x="7" y="151"/>
                  </a:cubicBezTo>
                  <a:cubicBezTo>
                    <a:pt x="0" y="144"/>
                    <a:pt x="0" y="134"/>
                    <a:pt x="7" y="126"/>
                  </a:cubicBezTo>
                  <a:cubicBezTo>
                    <a:pt x="23" y="104"/>
                    <a:pt x="40" y="83"/>
                    <a:pt x="57" y="61"/>
                  </a:cubicBezTo>
                  <a:cubicBezTo>
                    <a:pt x="64" y="51"/>
                    <a:pt x="72" y="41"/>
                    <a:pt x="82" y="33"/>
                  </a:cubicBezTo>
                  <a:cubicBezTo>
                    <a:pt x="93" y="26"/>
                    <a:pt x="105" y="22"/>
                    <a:pt x="117" y="20"/>
                  </a:cubicBezTo>
                  <a:cubicBezTo>
                    <a:pt x="131" y="18"/>
                    <a:pt x="145" y="15"/>
                    <a:pt x="158" y="12"/>
                  </a:cubicBezTo>
                  <a:cubicBezTo>
                    <a:pt x="192" y="5"/>
                    <a:pt x="225" y="0"/>
                    <a:pt x="260" y="3"/>
                  </a:cubicBezTo>
                  <a:cubicBezTo>
                    <a:pt x="276" y="5"/>
                    <a:pt x="293" y="8"/>
                    <a:pt x="309" y="11"/>
                  </a:cubicBezTo>
                  <a:cubicBezTo>
                    <a:pt x="332" y="15"/>
                    <a:pt x="356" y="21"/>
                    <a:pt x="380" y="25"/>
                  </a:cubicBezTo>
                  <a:cubicBezTo>
                    <a:pt x="388" y="27"/>
                    <a:pt x="397" y="26"/>
                    <a:pt x="405" y="22"/>
                  </a:cubicBezTo>
                  <a:cubicBezTo>
                    <a:pt x="414" y="18"/>
                    <a:pt x="423" y="14"/>
                    <a:pt x="432" y="10"/>
                  </a:cubicBezTo>
                  <a:cubicBezTo>
                    <a:pt x="435" y="8"/>
                    <a:pt x="438" y="9"/>
                    <a:pt x="440" y="12"/>
                  </a:cubicBezTo>
                  <a:cubicBezTo>
                    <a:pt x="454" y="34"/>
                    <a:pt x="468" y="56"/>
                    <a:pt x="481" y="78"/>
                  </a:cubicBezTo>
                  <a:cubicBezTo>
                    <a:pt x="499" y="107"/>
                    <a:pt x="517" y="135"/>
                    <a:pt x="535" y="164"/>
                  </a:cubicBezTo>
                  <a:cubicBezTo>
                    <a:pt x="543" y="176"/>
                    <a:pt x="551" y="188"/>
                    <a:pt x="559" y="201"/>
                  </a:cubicBezTo>
                  <a:cubicBezTo>
                    <a:pt x="560" y="203"/>
                    <a:pt x="561" y="205"/>
                    <a:pt x="559" y="207"/>
                  </a:cubicBezTo>
                  <a:cubicBezTo>
                    <a:pt x="535" y="230"/>
                    <a:pt x="511" y="252"/>
                    <a:pt x="487" y="275"/>
                  </a:cubicBezTo>
                  <a:cubicBezTo>
                    <a:pt x="486" y="275"/>
                    <a:pt x="486" y="275"/>
                    <a:pt x="486" y="2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8">
              <a:extLst>
                <a:ext uri="{FF2B5EF4-FFF2-40B4-BE49-F238E27FC236}">
                  <a16:creationId xmlns="" xmlns:a16="http://schemas.microsoft.com/office/drawing/2014/main" id="{4DAE337C-09B4-4614-9A0B-1469F6E76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188" y="2488979"/>
              <a:ext cx="1166853" cy="1542666"/>
            </a:xfrm>
            <a:custGeom>
              <a:avLst/>
              <a:gdLst>
                <a:gd name="T0" fmla="*/ 99 w 254"/>
                <a:gd name="T1" fmla="*/ 0 h 309"/>
                <a:gd name="T2" fmla="*/ 254 w 254"/>
                <a:gd name="T3" fmla="*/ 246 h 309"/>
                <a:gd name="T4" fmla="*/ 234 w 254"/>
                <a:gd name="T5" fmla="*/ 259 h 309"/>
                <a:gd name="T6" fmla="*/ 160 w 254"/>
                <a:gd name="T7" fmla="*/ 307 h 309"/>
                <a:gd name="T8" fmla="*/ 154 w 254"/>
                <a:gd name="T9" fmla="*/ 306 h 309"/>
                <a:gd name="T10" fmla="*/ 71 w 254"/>
                <a:gd name="T11" fmla="*/ 175 h 309"/>
                <a:gd name="T12" fmla="*/ 22 w 254"/>
                <a:gd name="T13" fmla="*/ 96 h 309"/>
                <a:gd name="T14" fmla="*/ 2 w 254"/>
                <a:gd name="T15" fmla="*/ 66 h 309"/>
                <a:gd name="T16" fmla="*/ 3 w 254"/>
                <a:gd name="T17" fmla="*/ 60 h 309"/>
                <a:gd name="T18" fmla="*/ 52 w 254"/>
                <a:gd name="T19" fmla="*/ 29 h 309"/>
                <a:gd name="T20" fmla="*/ 90 w 254"/>
                <a:gd name="T21" fmla="*/ 4 h 309"/>
                <a:gd name="T22" fmla="*/ 99 w 254"/>
                <a:gd name="T2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4" h="309">
                  <a:moveTo>
                    <a:pt x="99" y="0"/>
                  </a:moveTo>
                  <a:cubicBezTo>
                    <a:pt x="151" y="82"/>
                    <a:pt x="203" y="164"/>
                    <a:pt x="254" y="246"/>
                  </a:cubicBezTo>
                  <a:cubicBezTo>
                    <a:pt x="248" y="250"/>
                    <a:pt x="241" y="255"/>
                    <a:pt x="234" y="259"/>
                  </a:cubicBezTo>
                  <a:cubicBezTo>
                    <a:pt x="210" y="275"/>
                    <a:pt x="185" y="291"/>
                    <a:pt x="160" y="307"/>
                  </a:cubicBezTo>
                  <a:cubicBezTo>
                    <a:pt x="157" y="308"/>
                    <a:pt x="156" y="309"/>
                    <a:pt x="154" y="306"/>
                  </a:cubicBezTo>
                  <a:cubicBezTo>
                    <a:pt x="126" y="262"/>
                    <a:pt x="99" y="219"/>
                    <a:pt x="71" y="175"/>
                  </a:cubicBezTo>
                  <a:cubicBezTo>
                    <a:pt x="55" y="149"/>
                    <a:pt x="38" y="123"/>
                    <a:pt x="22" y="96"/>
                  </a:cubicBezTo>
                  <a:cubicBezTo>
                    <a:pt x="15" y="86"/>
                    <a:pt x="9" y="76"/>
                    <a:pt x="2" y="66"/>
                  </a:cubicBezTo>
                  <a:cubicBezTo>
                    <a:pt x="0" y="63"/>
                    <a:pt x="1" y="62"/>
                    <a:pt x="3" y="60"/>
                  </a:cubicBezTo>
                  <a:cubicBezTo>
                    <a:pt x="19" y="50"/>
                    <a:pt x="36" y="39"/>
                    <a:pt x="52" y="29"/>
                  </a:cubicBezTo>
                  <a:cubicBezTo>
                    <a:pt x="65" y="21"/>
                    <a:pt x="77" y="13"/>
                    <a:pt x="90" y="4"/>
                  </a:cubicBezTo>
                  <a:cubicBezTo>
                    <a:pt x="93" y="3"/>
                    <a:pt x="96" y="1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9">
              <a:extLst>
                <a:ext uri="{FF2B5EF4-FFF2-40B4-BE49-F238E27FC236}">
                  <a16:creationId xmlns="" xmlns:a16="http://schemas.microsoft.com/office/drawing/2014/main" id="{D1B74210-A799-4CA2-8C4A-3CB240C54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5629" y="2528392"/>
              <a:ext cx="1177275" cy="1542666"/>
            </a:xfrm>
            <a:custGeom>
              <a:avLst/>
              <a:gdLst>
                <a:gd name="T0" fmla="*/ 156 w 254"/>
                <a:gd name="T1" fmla="*/ 0 h 309"/>
                <a:gd name="T2" fmla="*/ 254 w 254"/>
                <a:gd name="T3" fmla="*/ 62 h 309"/>
                <a:gd name="T4" fmla="*/ 98 w 254"/>
                <a:gd name="T5" fmla="*/ 309 h 309"/>
                <a:gd name="T6" fmla="*/ 0 w 254"/>
                <a:gd name="T7" fmla="*/ 247 h 309"/>
                <a:gd name="T8" fmla="*/ 156 w 254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09">
                  <a:moveTo>
                    <a:pt x="156" y="0"/>
                  </a:moveTo>
                  <a:cubicBezTo>
                    <a:pt x="189" y="21"/>
                    <a:pt x="221" y="41"/>
                    <a:pt x="254" y="62"/>
                  </a:cubicBezTo>
                  <a:cubicBezTo>
                    <a:pt x="202" y="144"/>
                    <a:pt x="150" y="226"/>
                    <a:pt x="98" y="309"/>
                  </a:cubicBezTo>
                  <a:cubicBezTo>
                    <a:pt x="65" y="288"/>
                    <a:pt x="33" y="268"/>
                    <a:pt x="0" y="247"/>
                  </a:cubicBezTo>
                  <a:cubicBezTo>
                    <a:pt x="52" y="165"/>
                    <a:pt x="104" y="83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0">
              <a:extLst>
                <a:ext uri="{FF2B5EF4-FFF2-40B4-BE49-F238E27FC236}">
                  <a16:creationId xmlns="" xmlns:a16="http://schemas.microsoft.com/office/drawing/2014/main" id="{F07C531F-91AC-4E0F-8E1D-41BF2565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135" y="4408868"/>
              <a:ext cx="604263" cy="805116"/>
            </a:xfrm>
            <a:custGeom>
              <a:avLst/>
              <a:gdLst>
                <a:gd name="T0" fmla="*/ 30 w 132"/>
                <a:gd name="T1" fmla="*/ 162 h 162"/>
                <a:gd name="T2" fmla="*/ 6 w 132"/>
                <a:gd name="T3" fmla="*/ 147 h 162"/>
                <a:gd name="T4" fmla="*/ 7 w 132"/>
                <a:gd name="T5" fmla="*/ 119 h 162"/>
                <a:gd name="T6" fmla="*/ 78 w 132"/>
                <a:gd name="T7" fmla="*/ 16 h 162"/>
                <a:gd name="T8" fmla="*/ 117 w 132"/>
                <a:gd name="T9" fmla="*/ 8 h 162"/>
                <a:gd name="T10" fmla="*/ 124 w 132"/>
                <a:gd name="T11" fmla="*/ 46 h 162"/>
                <a:gd name="T12" fmla="*/ 70 w 132"/>
                <a:gd name="T13" fmla="*/ 125 h 162"/>
                <a:gd name="T14" fmla="*/ 54 w 132"/>
                <a:gd name="T15" fmla="*/ 149 h 162"/>
                <a:gd name="T16" fmla="*/ 30 w 132"/>
                <a:gd name="T17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62">
                  <a:moveTo>
                    <a:pt x="30" y="162"/>
                  </a:moveTo>
                  <a:cubicBezTo>
                    <a:pt x="19" y="162"/>
                    <a:pt x="11" y="156"/>
                    <a:pt x="6" y="147"/>
                  </a:cubicBezTo>
                  <a:cubicBezTo>
                    <a:pt x="0" y="138"/>
                    <a:pt x="1" y="128"/>
                    <a:pt x="7" y="119"/>
                  </a:cubicBezTo>
                  <a:cubicBezTo>
                    <a:pt x="31" y="85"/>
                    <a:pt x="54" y="50"/>
                    <a:pt x="78" y="16"/>
                  </a:cubicBezTo>
                  <a:cubicBezTo>
                    <a:pt x="86" y="3"/>
                    <a:pt x="104" y="0"/>
                    <a:pt x="117" y="8"/>
                  </a:cubicBezTo>
                  <a:cubicBezTo>
                    <a:pt x="129" y="17"/>
                    <a:pt x="132" y="34"/>
                    <a:pt x="124" y="46"/>
                  </a:cubicBezTo>
                  <a:cubicBezTo>
                    <a:pt x="106" y="73"/>
                    <a:pt x="88" y="99"/>
                    <a:pt x="70" y="125"/>
                  </a:cubicBezTo>
                  <a:cubicBezTo>
                    <a:pt x="65" y="133"/>
                    <a:pt x="59" y="141"/>
                    <a:pt x="54" y="149"/>
                  </a:cubicBezTo>
                  <a:cubicBezTo>
                    <a:pt x="48" y="157"/>
                    <a:pt x="41" y="162"/>
                    <a:pt x="30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1">
              <a:extLst>
                <a:ext uri="{FF2B5EF4-FFF2-40B4-BE49-F238E27FC236}">
                  <a16:creationId xmlns="" xmlns:a16="http://schemas.microsoft.com/office/drawing/2014/main" id="{E34E395D-E930-4392-A585-98C75AA8D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685" y="4718525"/>
              <a:ext cx="541753" cy="658731"/>
            </a:xfrm>
            <a:custGeom>
              <a:avLst/>
              <a:gdLst>
                <a:gd name="T0" fmla="*/ 36 w 118"/>
                <a:gd name="T1" fmla="*/ 133 h 133"/>
                <a:gd name="T2" fmla="*/ 8 w 118"/>
                <a:gd name="T3" fmla="*/ 95 h 133"/>
                <a:gd name="T4" fmla="*/ 20 w 118"/>
                <a:gd name="T5" fmla="*/ 77 h 133"/>
                <a:gd name="T6" fmla="*/ 65 w 118"/>
                <a:gd name="T7" fmla="*/ 12 h 133"/>
                <a:gd name="T8" fmla="*/ 88 w 118"/>
                <a:gd name="T9" fmla="*/ 1 h 133"/>
                <a:gd name="T10" fmla="*/ 112 w 118"/>
                <a:gd name="T11" fmla="*/ 18 h 133"/>
                <a:gd name="T12" fmla="*/ 105 w 118"/>
                <a:gd name="T13" fmla="*/ 51 h 133"/>
                <a:gd name="T14" fmla="*/ 67 w 118"/>
                <a:gd name="T15" fmla="*/ 105 h 133"/>
                <a:gd name="T16" fmla="*/ 57 w 118"/>
                <a:gd name="T17" fmla="*/ 121 h 133"/>
                <a:gd name="T18" fmla="*/ 36 w 118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33">
                  <a:moveTo>
                    <a:pt x="36" y="133"/>
                  </a:moveTo>
                  <a:cubicBezTo>
                    <a:pt x="13" y="133"/>
                    <a:pt x="0" y="113"/>
                    <a:pt x="8" y="95"/>
                  </a:cubicBezTo>
                  <a:cubicBezTo>
                    <a:pt x="11" y="88"/>
                    <a:pt x="16" y="83"/>
                    <a:pt x="20" y="77"/>
                  </a:cubicBezTo>
                  <a:cubicBezTo>
                    <a:pt x="35" y="55"/>
                    <a:pt x="50" y="34"/>
                    <a:pt x="65" y="12"/>
                  </a:cubicBezTo>
                  <a:cubicBezTo>
                    <a:pt x="70" y="4"/>
                    <a:pt x="79" y="0"/>
                    <a:pt x="88" y="1"/>
                  </a:cubicBezTo>
                  <a:cubicBezTo>
                    <a:pt x="99" y="2"/>
                    <a:pt x="107" y="8"/>
                    <a:pt x="112" y="18"/>
                  </a:cubicBezTo>
                  <a:cubicBezTo>
                    <a:pt x="118" y="31"/>
                    <a:pt x="112" y="41"/>
                    <a:pt x="105" y="51"/>
                  </a:cubicBezTo>
                  <a:cubicBezTo>
                    <a:pt x="93" y="69"/>
                    <a:pt x="80" y="87"/>
                    <a:pt x="67" y="105"/>
                  </a:cubicBezTo>
                  <a:cubicBezTo>
                    <a:pt x="64" y="110"/>
                    <a:pt x="61" y="116"/>
                    <a:pt x="57" y="121"/>
                  </a:cubicBezTo>
                  <a:cubicBezTo>
                    <a:pt x="51" y="129"/>
                    <a:pt x="44" y="133"/>
                    <a:pt x="36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">
              <a:extLst>
                <a:ext uri="{FF2B5EF4-FFF2-40B4-BE49-F238E27FC236}">
                  <a16:creationId xmlns="" xmlns:a16="http://schemas.microsoft.com/office/drawing/2014/main" id="{47A1781D-E891-419B-8635-C8AF2C92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680" y="4408868"/>
              <a:ext cx="416733" cy="534868"/>
            </a:xfrm>
            <a:custGeom>
              <a:avLst/>
              <a:gdLst>
                <a:gd name="T0" fmla="*/ 91 w 92"/>
                <a:gd name="T1" fmla="*/ 28 h 107"/>
                <a:gd name="T2" fmla="*/ 84 w 92"/>
                <a:gd name="T3" fmla="*/ 47 h 107"/>
                <a:gd name="T4" fmla="*/ 53 w 92"/>
                <a:gd name="T5" fmla="*/ 92 h 107"/>
                <a:gd name="T6" fmla="*/ 19 w 92"/>
                <a:gd name="T7" fmla="*/ 101 h 107"/>
                <a:gd name="T8" fmla="*/ 4 w 92"/>
                <a:gd name="T9" fmla="*/ 70 h 107"/>
                <a:gd name="T10" fmla="*/ 17 w 92"/>
                <a:gd name="T11" fmla="*/ 48 h 107"/>
                <a:gd name="T12" fmla="*/ 41 w 92"/>
                <a:gd name="T13" fmla="*/ 13 h 107"/>
                <a:gd name="T14" fmla="*/ 67 w 92"/>
                <a:gd name="T15" fmla="*/ 1 h 107"/>
                <a:gd name="T16" fmla="*/ 90 w 92"/>
                <a:gd name="T17" fmla="*/ 21 h 107"/>
                <a:gd name="T18" fmla="*/ 91 w 92"/>
                <a:gd name="T19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7">
                  <a:moveTo>
                    <a:pt x="91" y="28"/>
                  </a:moveTo>
                  <a:cubicBezTo>
                    <a:pt x="92" y="35"/>
                    <a:pt x="88" y="41"/>
                    <a:pt x="84" y="47"/>
                  </a:cubicBezTo>
                  <a:cubicBezTo>
                    <a:pt x="74" y="62"/>
                    <a:pt x="64" y="77"/>
                    <a:pt x="53" y="92"/>
                  </a:cubicBezTo>
                  <a:cubicBezTo>
                    <a:pt x="46" y="103"/>
                    <a:pt x="32" y="107"/>
                    <a:pt x="19" y="101"/>
                  </a:cubicBezTo>
                  <a:cubicBezTo>
                    <a:pt x="8" y="96"/>
                    <a:pt x="0" y="82"/>
                    <a:pt x="4" y="70"/>
                  </a:cubicBezTo>
                  <a:cubicBezTo>
                    <a:pt x="7" y="62"/>
                    <a:pt x="12" y="55"/>
                    <a:pt x="17" y="48"/>
                  </a:cubicBezTo>
                  <a:cubicBezTo>
                    <a:pt x="24" y="36"/>
                    <a:pt x="33" y="25"/>
                    <a:pt x="41" y="13"/>
                  </a:cubicBezTo>
                  <a:cubicBezTo>
                    <a:pt x="48" y="4"/>
                    <a:pt x="56" y="0"/>
                    <a:pt x="67" y="1"/>
                  </a:cubicBezTo>
                  <a:cubicBezTo>
                    <a:pt x="79" y="3"/>
                    <a:pt x="87" y="10"/>
                    <a:pt x="90" y="21"/>
                  </a:cubicBezTo>
                  <a:cubicBezTo>
                    <a:pt x="91" y="24"/>
                    <a:pt x="91" y="26"/>
                    <a:pt x="9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3">
              <a:extLst>
                <a:ext uri="{FF2B5EF4-FFF2-40B4-BE49-F238E27FC236}">
                  <a16:creationId xmlns="" xmlns:a16="http://schemas.microsoft.com/office/drawing/2014/main" id="{3EA42470-FBD8-4218-BB03-D8BB6CD6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745" y="5067596"/>
              <a:ext cx="333387" cy="439153"/>
            </a:xfrm>
            <a:custGeom>
              <a:avLst/>
              <a:gdLst>
                <a:gd name="T0" fmla="*/ 72 w 73"/>
                <a:gd name="T1" fmla="*/ 26 h 88"/>
                <a:gd name="T2" fmla="*/ 63 w 73"/>
                <a:gd name="T3" fmla="*/ 45 h 88"/>
                <a:gd name="T4" fmla="*/ 43 w 73"/>
                <a:gd name="T5" fmla="*/ 74 h 88"/>
                <a:gd name="T6" fmla="*/ 5 w 73"/>
                <a:gd name="T7" fmla="*/ 72 h 88"/>
                <a:gd name="T8" fmla="*/ 6 w 73"/>
                <a:gd name="T9" fmla="*/ 48 h 88"/>
                <a:gd name="T10" fmla="*/ 32 w 73"/>
                <a:gd name="T11" fmla="*/ 12 h 88"/>
                <a:gd name="T12" fmla="*/ 56 w 73"/>
                <a:gd name="T13" fmla="*/ 3 h 88"/>
                <a:gd name="T14" fmla="*/ 72 w 73"/>
                <a:gd name="T1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8">
                  <a:moveTo>
                    <a:pt x="72" y="26"/>
                  </a:moveTo>
                  <a:cubicBezTo>
                    <a:pt x="73" y="33"/>
                    <a:pt x="67" y="39"/>
                    <a:pt x="63" y="45"/>
                  </a:cubicBezTo>
                  <a:cubicBezTo>
                    <a:pt x="57" y="55"/>
                    <a:pt x="50" y="64"/>
                    <a:pt x="43" y="74"/>
                  </a:cubicBezTo>
                  <a:cubicBezTo>
                    <a:pt x="33" y="88"/>
                    <a:pt x="13" y="87"/>
                    <a:pt x="5" y="72"/>
                  </a:cubicBezTo>
                  <a:cubicBezTo>
                    <a:pt x="0" y="64"/>
                    <a:pt x="1" y="56"/>
                    <a:pt x="6" y="48"/>
                  </a:cubicBezTo>
                  <a:cubicBezTo>
                    <a:pt x="15" y="36"/>
                    <a:pt x="23" y="24"/>
                    <a:pt x="32" y="12"/>
                  </a:cubicBezTo>
                  <a:cubicBezTo>
                    <a:pt x="38" y="3"/>
                    <a:pt x="47" y="0"/>
                    <a:pt x="56" y="3"/>
                  </a:cubicBezTo>
                  <a:cubicBezTo>
                    <a:pt x="67" y="6"/>
                    <a:pt x="72" y="14"/>
                    <a:pt x="72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783547" y="2429547"/>
            <a:ext cx="404773" cy="386683"/>
            <a:chOff x="572871" y="2429547"/>
            <a:chExt cx="404773" cy="386683"/>
          </a:xfrm>
        </p:grpSpPr>
        <p:grpSp>
          <p:nvGrpSpPr>
            <p:cNvPr id="137" name="Group 37">
              <a:extLst>
                <a:ext uri="{FF2B5EF4-FFF2-40B4-BE49-F238E27FC236}">
                  <a16:creationId xmlns="" xmlns:a16="http://schemas.microsoft.com/office/drawing/2014/main" id="{56CB7A0E-B26B-44F9-AE5C-EA6403597D2B}"/>
                </a:ext>
              </a:extLst>
            </p:cNvPr>
            <p:cNvGrpSpPr/>
            <p:nvPr/>
          </p:nvGrpSpPr>
          <p:grpSpPr>
            <a:xfrm>
              <a:off x="572871" y="2707291"/>
              <a:ext cx="94629" cy="108939"/>
              <a:chOff x="5709865" y="3492501"/>
              <a:chExt cx="383352" cy="441325"/>
            </a:xfrm>
            <a:solidFill>
              <a:srgbClr val="42AFB6"/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CB9EB1F3-7B3B-43BC-802B-F6DA1E6EC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39E9FFF9-E52A-4600-9385-1592980ED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46">
              <a:extLst>
                <a:ext uri="{FF2B5EF4-FFF2-40B4-BE49-F238E27FC236}">
                  <a16:creationId xmlns="" xmlns:a16="http://schemas.microsoft.com/office/drawing/2014/main" id="{09A3705C-7103-4910-B63D-AF0811A117F2}"/>
                </a:ext>
              </a:extLst>
            </p:cNvPr>
            <p:cNvGrpSpPr/>
            <p:nvPr/>
          </p:nvGrpSpPr>
          <p:grpSpPr>
            <a:xfrm>
              <a:off x="883015" y="2707291"/>
              <a:ext cx="94629" cy="108939"/>
              <a:chOff x="5709865" y="3492501"/>
              <a:chExt cx="383352" cy="441325"/>
            </a:xfrm>
            <a:solidFill>
              <a:srgbClr val="FCB414"/>
            </a:solidFill>
          </p:grpSpPr>
          <p:sp>
            <p:nvSpPr>
              <p:cNvPr id="141" name="Freeform 5">
                <a:extLst>
                  <a:ext uri="{FF2B5EF4-FFF2-40B4-BE49-F238E27FC236}">
                    <a16:creationId xmlns="" xmlns:a16="http://schemas.microsoft.com/office/drawing/2014/main" id="{BB57116F-E8E7-48F6-91AB-25963C4FF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6">
                <a:extLst>
                  <a:ext uri="{FF2B5EF4-FFF2-40B4-BE49-F238E27FC236}">
                    <a16:creationId xmlns="" xmlns:a16="http://schemas.microsoft.com/office/drawing/2014/main" id="{14027881-90F8-4831-AC19-ED03E8427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55">
              <a:extLst>
                <a:ext uri="{FF2B5EF4-FFF2-40B4-BE49-F238E27FC236}">
                  <a16:creationId xmlns="" xmlns:a16="http://schemas.microsoft.com/office/drawing/2014/main" id="{0B7DEEF6-4BBB-4B99-B77B-3579E032B4C0}"/>
                </a:ext>
              </a:extLst>
            </p:cNvPr>
            <p:cNvGrpSpPr/>
            <p:nvPr/>
          </p:nvGrpSpPr>
          <p:grpSpPr>
            <a:xfrm>
              <a:off x="730653" y="2429547"/>
              <a:ext cx="94629" cy="108939"/>
              <a:chOff x="5709865" y="3492501"/>
              <a:chExt cx="383352" cy="441325"/>
            </a:xfrm>
            <a:solidFill>
              <a:srgbClr val="CB1B4A"/>
            </a:solidFill>
          </p:grpSpPr>
          <p:sp>
            <p:nvSpPr>
              <p:cNvPr id="144" name="Freeform 5">
                <a:extLst>
                  <a:ext uri="{FF2B5EF4-FFF2-40B4-BE49-F238E27FC236}">
                    <a16:creationId xmlns="" xmlns:a16="http://schemas.microsoft.com/office/drawing/2014/main" id="{096D8088-DAE2-4E77-B4F2-4690022CF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6">
                <a:extLst>
                  <a:ext uri="{FF2B5EF4-FFF2-40B4-BE49-F238E27FC236}">
                    <a16:creationId xmlns="" xmlns:a16="http://schemas.microsoft.com/office/drawing/2014/main" id="{AD488236-27BE-4D59-9826-F2CAB62D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6" name="Arrow: Down 5">
              <a:extLst>
                <a:ext uri="{FF2B5EF4-FFF2-40B4-BE49-F238E27FC236}">
                  <a16:creationId xmlns="" xmlns:a16="http://schemas.microsoft.com/office/drawing/2014/main" id="{B40D2A77-6C79-4EA8-BE9F-6FACE260C92C}"/>
                </a:ext>
              </a:extLst>
            </p:cNvPr>
            <p:cNvSpPr/>
            <p:nvPr/>
          </p:nvSpPr>
          <p:spPr>
            <a:xfrm rot="18900000">
              <a:off x="861674" y="2564960"/>
              <a:ext cx="45719" cy="140694"/>
            </a:xfrm>
            <a:prstGeom prst="downArrow">
              <a:avLst>
                <a:gd name="adj1" fmla="val 40255"/>
                <a:gd name="adj2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Arrow: Down 89">
              <a:extLst>
                <a:ext uri="{FF2B5EF4-FFF2-40B4-BE49-F238E27FC236}">
                  <a16:creationId xmlns="" xmlns:a16="http://schemas.microsoft.com/office/drawing/2014/main" id="{4E829A10-2D97-4A4D-9E45-7508C4E45F80}"/>
                </a:ext>
              </a:extLst>
            </p:cNvPr>
            <p:cNvSpPr/>
            <p:nvPr/>
          </p:nvSpPr>
          <p:spPr>
            <a:xfrm rot="13500000">
              <a:off x="641250" y="2568341"/>
              <a:ext cx="45719" cy="140694"/>
            </a:xfrm>
            <a:prstGeom prst="downArrow">
              <a:avLst>
                <a:gd name="adj1" fmla="val 40255"/>
                <a:gd name="adj2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Arrow: Down 91">
              <a:extLst>
                <a:ext uri="{FF2B5EF4-FFF2-40B4-BE49-F238E27FC236}">
                  <a16:creationId xmlns="" xmlns:a16="http://schemas.microsoft.com/office/drawing/2014/main" id="{07979959-294F-40AF-BAD3-57AFDB19CDA7}"/>
                </a:ext>
              </a:extLst>
            </p:cNvPr>
            <p:cNvSpPr/>
            <p:nvPr/>
          </p:nvSpPr>
          <p:spPr>
            <a:xfrm rot="5400000">
              <a:off x="753979" y="2699407"/>
              <a:ext cx="45719" cy="140694"/>
            </a:xfrm>
            <a:prstGeom prst="downArrow">
              <a:avLst>
                <a:gd name="adj1" fmla="val 40255"/>
                <a:gd name="adj2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0" name="Google Shape;575;p28"/>
          <p:cNvSpPr txBox="1"/>
          <p:nvPr/>
        </p:nvSpPr>
        <p:spPr>
          <a:xfrm>
            <a:off x="5281062" y="4074894"/>
            <a:ext cx="1556700" cy="40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defRPr/>
            </a:pPr>
            <a:r>
              <a:rPr lang="fr-FR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facilité de la facturation des salaires</a:t>
            </a:r>
            <a:endParaRPr b="1" dirty="0">
              <a:solidFill>
                <a:srgbClr val="1928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575;p28"/>
          <p:cNvSpPr txBox="1"/>
          <p:nvPr/>
        </p:nvSpPr>
        <p:spPr>
          <a:xfrm>
            <a:off x="1434941" y="1971153"/>
            <a:ext cx="1556700" cy="28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defRPr/>
            </a:pPr>
            <a:r>
              <a:rPr lang="fr-FR" b="1" dirty="0" smtClean="0">
                <a:solidFill>
                  <a:srgbClr val="19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gain du temps</a:t>
            </a:r>
            <a:endParaRPr lang="en-GB" b="1" dirty="0">
              <a:solidFill>
                <a:srgbClr val="192856"/>
              </a:solidFill>
              <a:latin typeface="Calibri" panose="020F0502020204030204" pitchFamily="34" charset="0"/>
              <a:ea typeface="Noto Sans" panose="020B0502040504020204" pitchFamily="34"/>
              <a:cs typeface="Calibri" panose="020F0502020204030204" pitchFamily="34" charset="0"/>
            </a:endParaRPr>
          </a:p>
        </p:txBody>
      </p:sp>
      <p:grpSp>
        <p:nvGrpSpPr>
          <p:cNvPr id="113" name="Google Shape;534;p27"/>
          <p:cNvGrpSpPr/>
          <p:nvPr/>
        </p:nvGrpSpPr>
        <p:grpSpPr>
          <a:xfrm>
            <a:off x="8656034" y="126920"/>
            <a:ext cx="428680" cy="407341"/>
            <a:chOff x="2153325" y="1534700"/>
            <a:chExt cx="1027025" cy="975900"/>
          </a:xfrm>
        </p:grpSpPr>
        <p:sp>
          <p:nvSpPr>
            <p:cNvPr id="114" name="Google Shape;535;p27"/>
            <p:cNvSpPr/>
            <p:nvPr/>
          </p:nvSpPr>
          <p:spPr>
            <a:xfrm>
              <a:off x="2204450" y="1534700"/>
              <a:ext cx="975900" cy="9759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6;p27"/>
            <p:cNvSpPr/>
            <p:nvPr/>
          </p:nvSpPr>
          <p:spPr>
            <a:xfrm>
              <a:off x="2153325" y="1534700"/>
              <a:ext cx="304800" cy="304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537;p27"/>
          <p:cNvSpPr txBox="1">
            <a:spLocks/>
          </p:cNvSpPr>
          <p:nvPr/>
        </p:nvSpPr>
        <p:spPr>
          <a:xfrm>
            <a:off x="8709598" y="209327"/>
            <a:ext cx="375116" cy="3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" sz="1200" dirty="0" smtClean="0"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lang="en" sz="12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-22037" y="-8931"/>
            <a:ext cx="1716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/>
          <p:cNvSpPr txBox="1"/>
          <p:nvPr/>
        </p:nvSpPr>
        <p:spPr>
          <a:xfrm>
            <a:off x="-64102" y="-48073"/>
            <a:ext cx="178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/>
                </a:solidFill>
              </a:rPr>
              <a:t>03 Solution proposée</a:t>
            </a:r>
            <a:endParaRPr lang="fr-FR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animBg="1"/>
      <p:bldP spid="549" grpId="0" animBg="1"/>
      <p:bldP spid="550" grpId="0" animBg="1"/>
      <p:bldP spid="552" grpId="0" animBg="1"/>
      <p:bldP spid="570" grpId="0"/>
      <p:bldP spid="571" grpId="0" animBg="1"/>
      <p:bldP spid="572" grpId="0" animBg="1"/>
      <p:bldP spid="574" grpId="0" animBg="1"/>
      <p:bldP spid="575" grpId="0"/>
      <p:bldP spid="576" grpId="0" animBg="1"/>
      <p:bldP spid="577" grpId="0"/>
      <p:bldP spid="585" grpId="0" animBg="1"/>
      <p:bldP spid="586" grpId="0" animBg="1"/>
      <p:bldP spid="587" grpId="0" animBg="1"/>
      <p:bldP spid="589" grpId="0" animBg="1"/>
      <p:bldP spid="98" grpId="0" animBg="1"/>
      <p:bldP spid="99" grpId="0" animBg="1"/>
      <p:bldP spid="101" grpId="0" animBg="1"/>
      <p:bldP spid="111" grpId="0" animBg="1"/>
      <p:bldP spid="150" grpId="0"/>
      <p:bldP spid="151" grpId="0"/>
    </p:bldLst>
  </p:timing>
</p:sld>
</file>

<file path=ppt/theme/theme1.xml><?xml version="1.0" encoding="utf-8"?>
<a:theme xmlns:a="http://schemas.openxmlformats.org/drawingml/2006/main" name="Grammar Lesson by Slidesgo">
  <a:themeElements>
    <a:clrScheme name="Simple Light">
      <a:dk1>
        <a:srgbClr val="FFFFFF"/>
      </a:dk1>
      <a:lt1>
        <a:srgbClr val="191617"/>
      </a:lt1>
      <a:dk2>
        <a:srgbClr val="E9E3CB"/>
      </a:dk2>
      <a:lt2>
        <a:srgbClr val="FFD7A1"/>
      </a:lt2>
      <a:accent1>
        <a:srgbClr val="68A1A4"/>
      </a:accent1>
      <a:accent2>
        <a:srgbClr val="DA8737"/>
      </a:accent2>
      <a:accent3>
        <a:srgbClr val="D56534"/>
      </a:accent3>
      <a:accent4>
        <a:srgbClr val="5A1B00"/>
      </a:accent4>
      <a:accent5>
        <a:srgbClr val="68A1A4"/>
      </a:accent5>
      <a:accent6>
        <a:srgbClr val="DA8737"/>
      </a:accent6>
      <a:hlink>
        <a:srgbClr val="1916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1191</Words>
  <Application>Microsoft Office PowerPoint</Application>
  <PresentationFormat>Affichage à l'écran (16:9)</PresentationFormat>
  <Paragraphs>182</Paragraphs>
  <Slides>25</Slides>
  <Notes>19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Hammersmith One</vt:lpstr>
      <vt:lpstr>Numans</vt:lpstr>
      <vt:lpstr>Noto Sans</vt:lpstr>
      <vt:lpstr>Roboto</vt:lpstr>
      <vt:lpstr>Calibri</vt:lpstr>
      <vt:lpstr>Open Sans</vt:lpstr>
      <vt:lpstr>Roboto Slab Regular</vt:lpstr>
      <vt:lpstr>Arial</vt:lpstr>
      <vt:lpstr>Fira Sans Extra Condensed Medium</vt:lpstr>
      <vt:lpstr>Grammar Lesson by Slidesgo</vt:lpstr>
      <vt:lpstr>Développement d’une application web de gestion des rédactions</vt:lpstr>
      <vt:lpstr>PLAN</vt:lpstr>
      <vt:lpstr>Présentation PowerPoint</vt:lpstr>
      <vt:lpstr>ORGANISME D’ACCUEIL</vt:lpstr>
      <vt:lpstr>ÉTUDE DE L’EXISTANT</vt:lpstr>
      <vt:lpstr>Présentation PowerPoint</vt:lpstr>
      <vt:lpstr>PROBLÉMATIQUE</vt:lpstr>
      <vt:lpstr>Présentation PowerPoint</vt:lpstr>
      <vt:lpstr>Présentation PowerPoint</vt:lpstr>
      <vt:lpstr>Présentation PowerPoint</vt:lpstr>
      <vt:lpstr>MÉTHODOLOGIE ADOPTÉE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TECHNOLOGIES UTILISÉES</vt:lpstr>
      <vt:lpstr>DÉMONSTRATION</vt:lpstr>
      <vt:lpstr>Présentation PowerPoint</vt:lpstr>
      <vt:lpstr>CONCLUSION</vt:lpstr>
      <vt:lpstr>PERSPECTIVES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réalisation d’un système pour la gestion des ventes en ligne</dc:title>
  <dc:creator>asus</dc:creator>
  <cp:lastModifiedBy>Imen</cp:lastModifiedBy>
  <cp:revision>150</cp:revision>
  <dcterms:modified xsi:type="dcterms:W3CDTF">2021-06-16T08:03:48Z</dcterms:modified>
</cp:coreProperties>
</file>